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91" r:id="rId4"/>
    <p:sldMasterId id="2147484095" r:id="rId5"/>
    <p:sldMasterId id="2147484126" r:id="rId6"/>
  </p:sldMasterIdLst>
  <p:notesMasterIdLst>
    <p:notesMasterId r:id="rId13"/>
  </p:notesMasterIdLst>
  <p:handoutMasterIdLst>
    <p:handoutMasterId r:id="rId14"/>
  </p:handoutMasterIdLst>
  <p:sldIdLst>
    <p:sldId id="346" r:id="rId7"/>
    <p:sldId id="2145707794" r:id="rId8"/>
    <p:sldId id="2145707793" r:id="rId9"/>
    <p:sldId id="2145707795" r:id="rId10"/>
    <p:sldId id="2145707781" r:id="rId11"/>
    <p:sldId id="2145707796" r:id="rId12"/>
  </p:sldIdLst>
  <p:sldSz cx="10693400" cy="7597775"/>
  <p:notesSz cx="6797675" cy="9926638"/>
  <p:defaultTextStyle>
    <a:defPPr>
      <a:defRPr lang="en-GB"/>
    </a:defPPr>
    <a:lvl1pPr algn="l" rtl="0" fontAlgn="base">
      <a:spcBef>
        <a:spcPct val="0"/>
      </a:spcBef>
      <a:spcAft>
        <a:spcPct val="0"/>
      </a:spcAft>
      <a:defRPr sz="4600" b="1" kern="1200">
        <a:solidFill>
          <a:schemeClr val="tx1"/>
        </a:solidFill>
        <a:latin typeface="Arial" pitchFamily="34" charset="0"/>
        <a:ea typeface="+mn-ea"/>
        <a:cs typeface="Times New Roman" pitchFamily="18" charset="0"/>
      </a:defRPr>
    </a:lvl1pPr>
    <a:lvl2pPr marL="522288" indent="-65088" algn="l" rtl="0" fontAlgn="base">
      <a:spcBef>
        <a:spcPct val="0"/>
      </a:spcBef>
      <a:spcAft>
        <a:spcPct val="0"/>
      </a:spcAft>
      <a:defRPr sz="4600" b="1" kern="1200">
        <a:solidFill>
          <a:schemeClr val="tx1"/>
        </a:solidFill>
        <a:latin typeface="Arial" pitchFamily="34" charset="0"/>
        <a:ea typeface="+mn-ea"/>
        <a:cs typeface="Times New Roman" pitchFamily="18" charset="0"/>
      </a:defRPr>
    </a:lvl2pPr>
    <a:lvl3pPr marL="1044575" indent="-130175" algn="l" rtl="0" fontAlgn="base">
      <a:spcBef>
        <a:spcPct val="0"/>
      </a:spcBef>
      <a:spcAft>
        <a:spcPct val="0"/>
      </a:spcAft>
      <a:defRPr sz="4600" b="1" kern="1200">
        <a:solidFill>
          <a:schemeClr val="tx1"/>
        </a:solidFill>
        <a:latin typeface="Arial" pitchFamily="34" charset="0"/>
        <a:ea typeface="+mn-ea"/>
        <a:cs typeface="Times New Roman" pitchFamily="18" charset="0"/>
      </a:defRPr>
    </a:lvl3pPr>
    <a:lvl4pPr marL="1566863" indent="-195263" algn="l" rtl="0" fontAlgn="base">
      <a:spcBef>
        <a:spcPct val="0"/>
      </a:spcBef>
      <a:spcAft>
        <a:spcPct val="0"/>
      </a:spcAft>
      <a:defRPr sz="4600" b="1" kern="1200">
        <a:solidFill>
          <a:schemeClr val="tx1"/>
        </a:solidFill>
        <a:latin typeface="Arial" pitchFamily="34" charset="0"/>
        <a:ea typeface="+mn-ea"/>
        <a:cs typeface="Times New Roman" pitchFamily="18" charset="0"/>
      </a:defRPr>
    </a:lvl4pPr>
    <a:lvl5pPr marL="2089150" indent="-260350" algn="l" rtl="0" fontAlgn="base">
      <a:spcBef>
        <a:spcPct val="0"/>
      </a:spcBef>
      <a:spcAft>
        <a:spcPct val="0"/>
      </a:spcAft>
      <a:defRPr sz="4600" b="1" kern="1200">
        <a:solidFill>
          <a:schemeClr val="tx1"/>
        </a:solidFill>
        <a:latin typeface="Arial" pitchFamily="34" charset="0"/>
        <a:ea typeface="+mn-ea"/>
        <a:cs typeface="Times New Roman" pitchFamily="18" charset="0"/>
      </a:defRPr>
    </a:lvl5pPr>
    <a:lvl6pPr marL="2286000" algn="l" defTabSz="914400" rtl="0" eaLnBrk="1" latinLnBrk="0" hangingPunct="1">
      <a:defRPr sz="4600" b="1" kern="1200">
        <a:solidFill>
          <a:schemeClr val="tx1"/>
        </a:solidFill>
        <a:latin typeface="Arial" pitchFamily="34" charset="0"/>
        <a:ea typeface="+mn-ea"/>
        <a:cs typeface="Times New Roman" pitchFamily="18" charset="0"/>
      </a:defRPr>
    </a:lvl6pPr>
    <a:lvl7pPr marL="2743200" algn="l" defTabSz="914400" rtl="0" eaLnBrk="1" latinLnBrk="0" hangingPunct="1">
      <a:defRPr sz="4600" b="1" kern="1200">
        <a:solidFill>
          <a:schemeClr val="tx1"/>
        </a:solidFill>
        <a:latin typeface="Arial" pitchFamily="34" charset="0"/>
        <a:ea typeface="+mn-ea"/>
        <a:cs typeface="Times New Roman" pitchFamily="18" charset="0"/>
      </a:defRPr>
    </a:lvl7pPr>
    <a:lvl8pPr marL="3200400" algn="l" defTabSz="914400" rtl="0" eaLnBrk="1" latinLnBrk="0" hangingPunct="1">
      <a:defRPr sz="4600" b="1" kern="1200">
        <a:solidFill>
          <a:schemeClr val="tx1"/>
        </a:solidFill>
        <a:latin typeface="Arial" pitchFamily="34" charset="0"/>
        <a:ea typeface="+mn-ea"/>
        <a:cs typeface="Times New Roman" pitchFamily="18" charset="0"/>
      </a:defRPr>
    </a:lvl8pPr>
    <a:lvl9pPr marL="3657600" algn="l" defTabSz="914400" rtl="0" eaLnBrk="1" latinLnBrk="0" hangingPunct="1">
      <a:defRPr sz="4600" b="1" kern="1200">
        <a:solidFill>
          <a:schemeClr val="tx1"/>
        </a:solidFill>
        <a:latin typeface="Arial" pitchFamily="34" charset="0"/>
        <a:ea typeface="+mn-ea"/>
        <a:cs typeface="Times New Roman" pitchFamily="18" charset="0"/>
      </a:defRPr>
    </a:lvl9pPr>
  </p:defaultTextStyle>
  <p:extLst>
    <p:ext uri="{521415D9-36F7-43E2-AB2F-B90AF26B5E84}">
      <p14:sectionLst xmlns:p14="http://schemas.microsoft.com/office/powerpoint/2010/main">
        <p14:section name="Default Section" id="{A39EBC0D-FC0D-487F-BFA1-4D3FC2DE22D7}">
          <p14:sldIdLst>
            <p14:sldId id="346"/>
            <p14:sldId id="2145707794"/>
            <p14:sldId id="2145707793"/>
            <p14:sldId id="2145707795"/>
            <p14:sldId id="2145707781"/>
            <p14:sldId id="2145707796"/>
          </p14:sldIdLst>
        </p14:section>
        <p14:section name="Untitled Section" id="{DFEC96D9-5219-48F3-B0C2-5FC767077459}">
          <p14:sldIdLst/>
        </p14:section>
      </p14:sectionLst>
    </p:ext>
    <p:ext uri="{EFAFB233-063F-42B5-8137-9DF3F51BA10A}">
      <p15:sldGuideLst xmlns:p15="http://schemas.microsoft.com/office/powerpoint/2012/main">
        <p15:guide id="1" orient="horz" pos="2393">
          <p15:clr>
            <a:srgbClr val="A4A3A4"/>
          </p15:clr>
        </p15:guide>
        <p15:guide id="2" pos="3368">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72C6"/>
    <a:srgbClr val="0066FF"/>
    <a:srgbClr val="003380"/>
    <a:srgbClr val="FFFF00"/>
    <a:srgbClr val="996633"/>
    <a:srgbClr val="000066"/>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autoAdjust="0"/>
  </p:normalViewPr>
  <p:slideViewPr>
    <p:cSldViewPr>
      <p:cViewPr varScale="1">
        <p:scale>
          <a:sx n="68" d="100"/>
          <a:sy n="68" d="100"/>
        </p:scale>
        <p:origin x="588" y="78"/>
      </p:cViewPr>
      <p:guideLst>
        <p:guide orient="horz" pos="2393"/>
        <p:guide pos="3368"/>
      </p:guideLst>
    </p:cSldViewPr>
  </p:slideViewPr>
  <p:outlineViewPr>
    <p:cViewPr>
      <p:scale>
        <a:sx n="33" d="100"/>
        <a:sy n="33" d="100"/>
      </p:scale>
      <p:origin x="0" y="11760"/>
    </p:cViewPr>
  </p:outlineViewPr>
  <p:notesTextViewPr>
    <p:cViewPr>
      <p:scale>
        <a:sx n="100" d="100"/>
        <a:sy n="100" d="100"/>
      </p:scale>
      <p:origin x="0" y="0"/>
    </p:cViewPr>
  </p:notesTextViewPr>
  <p:notesViewPr>
    <p:cSldViewPr>
      <p:cViewPr varScale="1">
        <p:scale>
          <a:sx n="90" d="100"/>
          <a:sy n="90" d="100"/>
        </p:scale>
        <p:origin x="-376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b="0">
                <a:latin typeface="Times New Roman" pitchFamily="18" charset="0"/>
              </a:defRPr>
            </a:lvl1pPr>
          </a:lstStyle>
          <a:p>
            <a:pPr>
              <a:defRPr/>
            </a:pPr>
            <a:endParaRPr lang="en-GB"/>
          </a:p>
        </p:txBody>
      </p:sp>
      <p:sp>
        <p:nvSpPr>
          <p:cNvPr id="10243"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b="0">
                <a:latin typeface="Times New Roman" pitchFamily="18" charset="0"/>
              </a:defRPr>
            </a:lvl1pPr>
          </a:lstStyle>
          <a:p>
            <a:pPr>
              <a:defRPr/>
            </a:pPr>
            <a:endParaRPr lang="en-GB"/>
          </a:p>
        </p:txBody>
      </p:sp>
      <p:sp>
        <p:nvSpPr>
          <p:cNvPr id="10244"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b="0">
                <a:latin typeface="Times New Roman" pitchFamily="18" charset="0"/>
              </a:defRPr>
            </a:lvl1pPr>
          </a:lstStyle>
          <a:p>
            <a:pPr>
              <a:defRPr/>
            </a:pPr>
            <a:endParaRPr lang="en-GB"/>
          </a:p>
        </p:txBody>
      </p:sp>
      <p:sp>
        <p:nvSpPr>
          <p:cNvPr id="10245"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b="0">
                <a:latin typeface="Times New Roman" pitchFamily="18" charset="0"/>
              </a:defRPr>
            </a:lvl1pPr>
          </a:lstStyle>
          <a:p>
            <a:pPr>
              <a:defRPr/>
            </a:pPr>
            <a:fld id="{1C314F05-1A37-4E34-AB96-CCB9E9E6247F}" type="slidenum">
              <a:rPr lang="en-GB"/>
              <a:pPr>
                <a:defRPr/>
              </a:pPr>
              <a:t>‹#›</a:t>
            </a:fld>
            <a:endParaRPr lang="en-GB"/>
          </a:p>
        </p:txBody>
      </p:sp>
    </p:spTree>
    <p:extLst>
      <p:ext uri="{BB962C8B-B14F-4D97-AF65-F5344CB8AC3E}">
        <p14:creationId xmlns:p14="http://schemas.microsoft.com/office/powerpoint/2010/main" val="2499113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b="0">
                <a:latin typeface="Times New Roman" pitchFamily="18" charset="0"/>
              </a:defRPr>
            </a:lvl1pPr>
          </a:lstStyle>
          <a:p>
            <a:pPr>
              <a:defRPr/>
            </a:pPr>
            <a:endParaRPr lang="en-GB"/>
          </a:p>
        </p:txBody>
      </p:sp>
      <p:sp>
        <p:nvSpPr>
          <p:cNvPr id="7171"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b="0">
                <a:latin typeface="Times New Roman" pitchFamily="18" charset="0"/>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784225" y="744538"/>
            <a:ext cx="5237163"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9638" y="4714875"/>
            <a:ext cx="4978400" cy="4467225"/>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b="0">
                <a:latin typeface="Times New Roman" pitchFamily="18" charset="0"/>
              </a:defRPr>
            </a:lvl1pPr>
          </a:lstStyle>
          <a:p>
            <a:pPr>
              <a:defRPr/>
            </a:pPr>
            <a:endParaRPr lang="en-GB"/>
          </a:p>
        </p:txBody>
      </p:sp>
      <p:sp>
        <p:nvSpPr>
          <p:cNvPr id="7175"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b="0">
                <a:latin typeface="Times New Roman" pitchFamily="18" charset="0"/>
              </a:defRPr>
            </a:lvl1pPr>
          </a:lstStyle>
          <a:p>
            <a:pPr>
              <a:defRPr/>
            </a:pPr>
            <a:fld id="{4E676C95-4675-42C2-B338-E4EF148A0D4D}" type="slidenum">
              <a:rPr lang="en-GB"/>
              <a:pPr>
                <a:defRPr/>
              </a:pPr>
              <a:t>‹#›</a:t>
            </a:fld>
            <a:endParaRPr lang="en-GB"/>
          </a:p>
        </p:txBody>
      </p:sp>
    </p:spTree>
    <p:extLst>
      <p:ext uri="{BB962C8B-B14F-4D97-AF65-F5344CB8AC3E}">
        <p14:creationId xmlns:p14="http://schemas.microsoft.com/office/powerpoint/2010/main" val="3670165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522288"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044575"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56686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089150"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612627" algn="l" defTabSz="1045051" rtl="0" eaLnBrk="1" latinLnBrk="0" hangingPunct="1">
      <a:defRPr sz="1400" kern="1200">
        <a:solidFill>
          <a:schemeClr val="tx1"/>
        </a:solidFill>
        <a:latin typeface="+mn-lt"/>
        <a:ea typeface="+mn-ea"/>
        <a:cs typeface="+mn-cs"/>
      </a:defRPr>
    </a:lvl6pPr>
    <a:lvl7pPr marL="3135153" algn="l" defTabSz="1045051" rtl="0" eaLnBrk="1" latinLnBrk="0" hangingPunct="1">
      <a:defRPr sz="1400" kern="1200">
        <a:solidFill>
          <a:schemeClr val="tx1"/>
        </a:solidFill>
        <a:latin typeface="+mn-lt"/>
        <a:ea typeface="+mn-ea"/>
        <a:cs typeface="+mn-cs"/>
      </a:defRPr>
    </a:lvl7pPr>
    <a:lvl8pPr marL="3657678" algn="l" defTabSz="1045051" rtl="0" eaLnBrk="1" latinLnBrk="0" hangingPunct="1">
      <a:defRPr sz="1400" kern="1200">
        <a:solidFill>
          <a:schemeClr val="tx1"/>
        </a:solidFill>
        <a:latin typeface="+mn-lt"/>
        <a:ea typeface="+mn-ea"/>
        <a:cs typeface="+mn-cs"/>
      </a:defRPr>
    </a:lvl8pPr>
    <a:lvl9pPr marL="4180204" algn="l" defTabSz="104505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endParaRPr lang="en-US"/>
          </a:p>
        </p:txBody>
      </p:sp>
      <p:sp>
        <p:nvSpPr>
          <p:cNvPr id="6148" name="Slide Number Placeholder 3"/>
          <p:cNvSpPr>
            <a:spLocks noGrp="1"/>
          </p:cNvSpPr>
          <p:nvPr>
            <p:ph type="sldNum" sz="quarter" idx="5"/>
          </p:nvPr>
        </p:nvSpPr>
        <p:spPr>
          <a:noFill/>
        </p:spPr>
        <p:txBody>
          <a:bodyPr/>
          <a:lstStyle/>
          <a:p>
            <a:fld id="{0E2760A9-18E4-419C-A9B4-8A2EBE7CE969}" type="slidenum">
              <a:rPr lang="en-GB" smtClean="0"/>
              <a:pPr/>
              <a:t>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60236"/>
            <a:ext cx="9089390" cy="1628597"/>
          </a:xfrm>
        </p:spPr>
        <p:txBody>
          <a:bodyPr/>
          <a:lstStyle/>
          <a:p>
            <a:r>
              <a:rPr lang="en-US"/>
              <a:t>Click to edit Master title style</a:t>
            </a:r>
            <a:endParaRPr lang="en-GB" dirty="0"/>
          </a:p>
        </p:txBody>
      </p:sp>
      <p:sp>
        <p:nvSpPr>
          <p:cNvPr id="3" name="Subtitle 2"/>
          <p:cNvSpPr>
            <a:spLocks noGrp="1"/>
          </p:cNvSpPr>
          <p:nvPr>
            <p:ph type="subTitle" idx="1"/>
          </p:nvPr>
        </p:nvSpPr>
        <p:spPr>
          <a:xfrm>
            <a:off x="1604010" y="4305406"/>
            <a:ext cx="7485380" cy="1941654"/>
          </a:xfrm>
        </p:spPr>
        <p:txBody>
          <a:bodyPr/>
          <a:lstStyle>
            <a:lvl1pPr marL="0" indent="0" algn="ctr">
              <a:buNone/>
              <a:defRPr>
                <a:solidFill>
                  <a:schemeClr val="tx1">
                    <a:tint val="75000"/>
                  </a:schemeClr>
                </a:solidFill>
              </a:defRPr>
            </a:lvl1pPr>
            <a:lvl2pPr marL="522526" indent="0" algn="ctr">
              <a:buNone/>
              <a:defRPr>
                <a:solidFill>
                  <a:schemeClr val="tx1">
                    <a:tint val="75000"/>
                  </a:schemeClr>
                </a:solidFill>
              </a:defRPr>
            </a:lvl2pPr>
            <a:lvl3pPr marL="1045051" indent="0" algn="ctr">
              <a:buNone/>
              <a:defRPr>
                <a:solidFill>
                  <a:schemeClr val="tx1">
                    <a:tint val="75000"/>
                  </a:schemeClr>
                </a:solidFill>
              </a:defRPr>
            </a:lvl3pPr>
            <a:lvl4pPr marL="1567576" indent="0" algn="ctr">
              <a:buNone/>
              <a:defRPr>
                <a:solidFill>
                  <a:schemeClr val="tx1">
                    <a:tint val="75000"/>
                  </a:schemeClr>
                </a:solidFill>
              </a:defRPr>
            </a:lvl4pPr>
            <a:lvl5pPr marL="2090101" indent="0" algn="ctr">
              <a:buNone/>
              <a:defRPr>
                <a:solidFill>
                  <a:schemeClr val="tx1">
                    <a:tint val="75000"/>
                  </a:schemeClr>
                </a:solidFill>
              </a:defRPr>
            </a:lvl5pPr>
            <a:lvl6pPr marL="2612627" indent="0" algn="ctr">
              <a:buNone/>
              <a:defRPr>
                <a:solidFill>
                  <a:schemeClr val="tx1">
                    <a:tint val="75000"/>
                  </a:schemeClr>
                </a:solidFill>
              </a:defRPr>
            </a:lvl6pPr>
            <a:lvl7pPr marL="3135153" indent="0" algn="ctr">
              <a:buNone/>
              <a:defRPr>
                <a:solidFill>
                  <a:schemeClr val="tx1">
                    <a:tint val="75000"/>
                  </a:schemeClr>
                </a:solidFill>
              </a:defRPr>
            </a:lvl7pPr>
            <a:lvl8pPr marL="3657678" indent="0" algn="ctr">
              <a:buNone/>
              <a:defRPr>
                <a:solidFill>
                  <a:schemeClr val="tx1">
                    <a:tint val="75000"/>
                  </a:schemeClr>
                </a:solidFill>
              </a:defRPr>
            </a:lvl8pPr>
            <a:lvl9pPr marL="4180204" indent="0" algn="ctr">
              <a:buNone/>
              <a:defRPr>
                <a:solidFill>
                  <a:schemeClr val="tx1">
                    <a:tint val="75000"/>
                  </a:schemeClr>
                </a:solidFill>
              </a:defRPr>
            </a:lvl9pPr>
          </a:lstStyle>
          <a:p>
            <a:r>
              <a:rPr lang="en-US"/>
              <a:t>Click to edit Master subtitle style</a:t>
            </a:r>
            <a:endParaRPr lang="en-GB"/>
          </a:p>
        </p:txBody>
      </p:sp>
      <p:pic>
        <p:nvPicPr>
          <p:cNvPr id="5" name="Picture 4" descr="A picture containing text&#10;&#10;Description automatically generated">
            <a:extLst>
              <a:ext uri="{FF2B5EF4-FFF2-40B4-BE49-F238E27FC236}">
                <a16:creationId xmlns:a16="http://schemas.microsoft.com/office/drawing/2014/main" id="{6A036D59-B06C-A0AB-4071-FEBDCCFF2C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
        <p:nvSpPr>
          <p:cNvPr id="4" name="Date Placeholder 3">
            <a:extLst>
              <a:ext uri="{FF2B5EF4-FFF2-40B4-BE49-F238E27FC236}">
                <a16:creationId xmlns:a16="http://schemas.microsoft.com/office/drawing/2014/main" id="{B163BB87-B93A-5CEB-921C-984B987BE642}"/>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B3A942B4-A2C5-0A6E-F4D1-2A1F36560CE8}"/>
              </a:ext>
            </a:extLst>
          </p:cNvPr>
          <p:cNvSpPr>
            <a:spLocks noGrp="1"/>
          </p:cNvSpPr>
          <p:nvPr>
            <p:ph type="ftr" sz="quarter" idx="11"/>
          </p:nvPr>
        </p:nvSpPr>
        <p:spPr/>
        <p:txBody>
          <a:bodyPr/>
          <a:lstStyle/>
          <a:p>
            <a:pPr>
              <a:defRPr/>
            </a:pPr>
            <a:r>
              <a:rPr lang="en-GB"/>
              <a:t>Working Together to Improve Health and Wellbeing</a:t>
            </a:r>
            <a:endParaRPr lang="en-GB" dirty="0"/>
          </a:p>
        </p:txBody>
      </p:sp>
      <p:sp>
        <p:nvSpPr>
          <p:cNvPr id="10" name="Slide Number Placeholder 9">
            <a:extLst>
              <a:ext uri="{FF2B5EF4-FFF2-40B4-BE49-F238E27FC236}">
                <a16:creationId xmlns:a16="http://schemas.microsoft.com/office/drawing/2014/main" id="{FA616BF1-9A61-B95C-2BEC-32FDC564A3A5}"/>
              </a:ext>
            </a:extLst>
          </p:cNvPr>
          <p:cNvSpPr>
            <a:spLocks noGrp="1"/>
          </p:cNvSpPr>
          <p:nvPr>
            <p:ph type="sldNum" sz="quarter" idx="12"/>
          </p:nvPr>
        </p:nvSpPr>
        <p:spPr/>
        <p:txBody>
          <a:bodyPr/>
          <a:lstStyle/>
          <a:p>
            <a:pPr>
              <a:defRPr/>
            </a:pPr>
            <a:fld id="{6396F081-AE11-49AB-A500-C9E767B0E92E}"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645843-A366-4D47-A49E-4901AA1DFFDD}"/>
              </a:ext>
            </a:extLst>
          </p:cNvPr>
          <p:cNvSpPr/>
          <p:nvPr userDrawn="1"/>
        </p:nvSpPr>
        <p:spPr>
          <a:xfrm>
            <a:off x="0" y="0"/>
            <a:ext cx="10693400" cy="7597775"/>
          </a:xfrm>
          <a:prstGeom prst="rect">
            <a:avLst/>
          </a:prstGeom>
          <a:solidFill>
            <a:srgbClr val="ED8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9" dirty="0"/>
          </a:p>
        </p:txBody>
      </p:sp>
      <p:sp>
        <p:nvSpPr>
          <p:cNvPr id="10" name="Content Placeholder 11">
            <a:extLst>
              <a:ext uri="{FF2B5EF4-FFF2-40B4-BE49-F238E27FC236}">
                <a16:creationId xmlns:a16="http://schemas.microsoft.com/office/drawing/2014/main" id="{B9289A9E-4A02-4DC3-BF4D-0D0C3230ED93}"/>
              </a:ext>
            </a:extLst>
          </p:cNvPr>
          <p:cNvSpPr>
            <a:spLocks noGrp="1"/>
          </p:cNvSpPr>
          <p:nvPr>
            <p:ph sz="quarter" idx="11"/>
          </p:nvPr>
        </p:nvSpPr>
        <p:spPr>
          <a:xfrm>
            <a:off x="534670" y="4329943"/>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1930" b="1" i="0" u="none" strike="noStrike" cap="none" spc="0" normalizeH="0" baseline="0" dirty="0" smtClean="0">
                <a:ln>
                  <a:noFill/>
                </a:ln>
                <a:solidFill>
                  <a:schemeClr val="bg1"/>
                </a:solidFill>
                <a:effectLst/>
                <a:uLnTx/>
                <a:uFillTx/>
                <a:latin typeface="Segoe UI" panose="020B0502040204020203" pitchFamily="34" charset="0"/>
                <a:ea typeface="+mj-ea"/>
                <a:cs typeface="Arial"/>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a:t>Click to edit Master text styles</a:t>
            </a:r>
          </a:p>
        </p:txBody>
      </p:sp>
      <p:pic>
        <p:nvPicPr>
          <p:cNvPr id="5" name="Picture 4">
            <a:extLst>
              <a:ext uri="{FF2B5EF4-FFF2-40B4-BE49-F238E27FC236}">
                <a16:creationId xmlns:a16="http://schemas.microsoft.com/office/drawing/2014/main" id="{A6866F7E-1342-4B6B-9432-F0621F3BA94A}"/>
              </a:ext>
            </a:extLst>
          </p:cNvPr>
          <p:cNvPicPr>
            <a:picLocks noChangeAspect="1"/>
          </p:cNvPicPr>
          <p:nvPr userDrawn="1"/>
        </p:nvPicPr>
        <p:blipFill>
          <a:blip r:embed="rId2"/>
          <a:stretch>
            <a:fillRect/>
          </a:stretch>
        </p:blipFill>
        <p:spPr>
          <a:xfrm>
            <a:off x="9571315" y="299339"/>
            <a:ext cx="816544" cy="41955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6841" y="34696"/>
            <a:ext cx="857038" cy="136839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E341504-06D9-E480-E533-F635137AD8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404096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A picture containing text&#10;&#10;Description automatically generated">
            <a:extLst>
              <a:ext uri="{FF2B5EF4-FFF2-40B4-BE49-F238E27FC236}">
                <a16:creationId xmlns:a16="http://schemas.microsoft.com/office/drawing/2014/main" id="{E6EC9494-C672-56C1-3007-91AA1782CD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226744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78631" y="734953"/>
            <a:ext cx="1167974" cy="34761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marL="0" indent="0" algn="ctr">
              <a:spcBef>
                <a:spcPts val="263"/>
              </a:spcBef>
              <a:buFont typeface="Courier New" pitchFamily="49" charset="0"/>
              <a:buNone/>
            </a:pPr>
            <a:endParaRPr lang="en-GB" sz="1228" dirty="0">
              <a:solidFill>
                <a:schemeClr val="bg1"/>
              </a:solidFill>
              <a:cs typeface="Arial" pitchFamily="34" charset="0"/>
            </a:endParaRPr>
          </a:p>
        </p:txBody>
      </p:sp>
      <p:sp>
        <p:nvSpPr>
          <p:cNvPr id="4" name="Picture Placeholder 3"/>
          <p:cNvSpPr>
            <a:spLocks noGrp="1"/>
          </p:cNvSpPr>
          <p:nvPr>
            <p:ph type="pic" sz="quarter" idx="10"/>
          </p:nvPr>
        </p:nvSpPr>
        <p:spPr>
          <a:xfrm>
            <a:off x="314676" y="1868196"/>
            <a:ext cx="802005" cy="1013037"/>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14" name="Content Placeholder 13"/>
          <p:cNvSpPr>
            <a:spLocks noGrp="1"/>
          </p:cNvSpPr>
          <p:nvPr>
            <p:ph sz="quarter" idx="18" hasCustomPrompt="1"/>
          </p:nvPr>
        </p:nvSpPr>
        <p:spPr>
          <a:xfrm>
            <a:off x="1246602" y="1868199"/>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727717" y="1868196"/>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28" name="Content Placeholder 13"/>
          <p:cNvSpPr>
            <a:spLocks noGrp="1"/>
          </p:cNvSpPr>
          <p:nvPr>
            <p:ph sz="quarter" idx="20" hasCustomPrompt="1"/>
          </p:nvPr>
        </p:nvSpPr>
        <p:spPr>
          <a:xfrm>
            <a:off x="4662958" y="1868199"/>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144074" y="1868195"/>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0" name="Content Placeholder 13"/>
          <p:cNvSpPr>
            <a:spLocks noGrp="1"/>
          </p:cNvSpPr>
          <p:nvPr>
            <p:ph sz="quarter" idx="22" hasCustomPrompt="1"/>
          </p:nvPr>
        </p:nvSpPr>
        <p:spPr>
          <a:xfrm>
            <a:off x="8082629" y="1868199"/>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314676" y="4551141"/>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4" name="Content Placeholder 13"/>
          <p:cNvSpPr>
            <a:spLocks noGrp="1"/>
          </p:cNvSpPr>
          <p:nvPr>
            <p:ph sz="quarter" idx="26" hasCustomPrompt="1"/>
          </p:nvPr>
        </p:nvSpPr>
        <p:spPr>
          <a:xfrm>
            <a:off x="1246602" y="4551144"/>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727717" y="4551141"/>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6" name="Content Placeholder 13"/>
          <p:cNvSpPr>
            <a:spLocks noGrp="1"/>
          </p:cNvSpPr>
          <p:nvPr>
            <p:ph sz="quarter" idx="28" hasCustomPrompt="1"/>
          </p:nvPr>
        </p:nvSpPr>
        <p:spPr>
          <a:xfrm>
            <a:off x="4662958" y="4551144"/>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7144074" y="4551140"/>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8" name="Content Placeholder 13"/>
          <p:cNvSpPr>
            <a:spLocks noGrp="1"/>
          </p:cNvSpPr>
          <p:nvPr>
            <p:ph sz="quarter" idx="30" hasCustomPrompt="1"/>
          </p:nvPr>
        </p:nvSpPr>
        <p:spPr>
          <a:xfrm>
            <a:off x="8082629" y="4551144"/>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14676" y="397482"/>
            <a:ext cx="8789403" cy="875542"/>
          </a:xfrm>
          <a:prstGeom prst="rect">
            <a:avLst/>
          </a:prstGeom>
        </p:spPr>
        <p:txBody>
          <a:bodyPr vert="horz" lIns="0" tIns="0" rIns="0" bIns="0" rtlCol="0" anchor="b">
            <a:noAutofit/>
          </a:bodyPr>
          <a:lstStyle/>
          <a:p>
            <a:r>
              <a:rPr lang="en-US"/>
              <a:t>Click to edit Master title style</a:t>
            </a:r>
            <a:endParaRPr lang="en-GB" dirty="0"/>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14676" y="1402131"/>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10;&#10;Description automatically generated">
            <a:extLst>
              <a:ext uri="{FF2B5EF4-FFF2-40B4-BE49-F238E27FC236}">
                <a16:creationId xmlns:a16="http://schemas.microsoft.com/office/drawing/2014/main" id="{78B62D76-7197-E7EC-42B3-0D2F8A0B7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176197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08704" y="1565282"/>
            <a:ext cx="2063128" cy="3917075"/>
          </a:xfrm>
          <a:solidFill>
            <a:schemeClr val="tx2">
              <a:lumMod val="20000"/>
              <a:lumOff val="80000"/>
            </a:schemeClr>
          </a:solidFill>
          <a:ln>
            <a:noFill/>
          </a:ln>
        </p:spPr>
        <p:txBody>
          <a:bodyPr anchor="ctr">
            <a:normAutofit/>
          </a:bodyPr>
          <a:lstStyle>
            <a:lvl1pPr marL="0" indent="0" algn="ctr">
              <a:buNone/>
              <a:defRPr sz="1228"/>
            </a:lvl1pPr>
          </a:lstStyle>
          <a:p>
            <a:r>
              <a:rPr lang="en-US" dirty="0"/>
              <a:t>Click icon to add picture</a:t>
            </a:r>
          </a:p>
        </p:txBody>
      </p:sp>
      <p:sp>
        <p:nvSpPr>
          <p:cNvPr id="5" name="Picture Placeholder 3"/>
          <p:cNvSpPr>
            <a:spLocks noGrp="1"/>
          </p:cNvSpPr>
          <p:nvPr>
            <p:ph type="pic" sz="quarter" idx="11"/>
          </p:nvPr>
        </p:nvSpPr>
        <p:spPr>
          <a:xfrm>
            <a:off x="5488762" y="1587154"/>
            <a:ext cx="2063128" cy="3917075"/>
          </a:xfrm>
          <a:solidFill>
            <a:schemeClr val="tx2">
              <a:lumMod val="20000"/>
              <a:lumOff val="80000"/>
            </a:schemeClr>
          </a:solidFill>
          <a:ln>
            <a:noFill/>
          </a:ln>
        </p:spPr>
        <p:txBody>
          <a:bodyPr anchor="ctr">
            <a:normAutofit/>
          </a:bodyPr>
          <a:lstStyle>
            <a:lvl1pPr marL="0" indent="0" algn="ctr">
              <a:buNone/>
              <a:defRPr sz="1228"/>
            </a:lvl1pPr>
          </a:lstStyle>
          <a:p>
            <a:r>
              <a:rPr lang="en-US" dirty="0"/>
              <a:t>Click icon to add picture</a:t>
            </a:r>
          </a:p>
        </p:txBody>
      </p:sp>
      <p:sp>
        <p:nvSpPr>
          <p:cNvPr id="8" name="Text Placeholder 9"/>
          <p:cNvSpPr>
            <a:spLocks noGrp="1"/>
          </p:cNvSpPr>
          <p:nvPr>
            <p:ph type="body" sz="quarter" idx="14"/>
          </p:nvPr>
        </p:nvSpPr>
        <p:spPr>
          <a:xfrm>
            <a:off x="2548167" y="1565282"/>
            <a:ext cx="2638452" cy="3917075"/>
          </a:xfrm>
        </p:spPr>
        <p:txBody>
          <a:bodyPr>
            <a:noAutofit/>
          </a:bodyPr>
          <a:lstStyle>
            <a:lvl1pPr marL="0" indent="0">
              <a:buNone/>
              <a:defRPr sz="1228"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228"/>
            </a:lvl2pPr>
            <a:lvl3pPr marL="132278" indent="-132278">
              <a:defRPr sz="1228"/>
            </a:lvl3pPr>
            <a:lvl4pPr marL="352277" indent="-182404">
              <a:defRPr sz="1228"/>
            </a:lvl4pPr>
            <a:lvl5pPr marL="668334" indent="-200500">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7716394" y="1587154"/>
            <a:ext cx="2651191" cy="3917075"/>
          </a:xfrm>
        </p:spPr>
        <p:txBody>
          <a:bodyPr>
            <a:noAutofit/>
          </a:bodyPr>
          <a:lstStyle>
            <a:lvl1pPr marL="0" indent="0">
              <a:buNone/>
              <a:defRPr sz="1228"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228"/>
            </a:lvl2pPr>
            <a:lvl3pPr marL="132278" indent="-132278">
              <a:defRPr sz="1228"/>
            </a:lvl3pPr>
            <a:lvl4pPr marL="352277" indent="-182404">
              <a:defRPr sz="1228"/>
            </a:lvl4pPr>
            <a:lvl5pPr marL="668334" indent="-200500">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308705" y="5677487"/>
            <a:ext cx="4877916" cy="1062283"/>
          </a:xfrm>
        </p:spPr>
        <p:txBody>
          <a:bodyPr>
            <a:noAutofit/>
          </a:bodyPr>
          <a:lstStyle>
            <a:lvl1pPr marL="0" indent="0">
              <a:buNone/>
              <a:defRPr sz="1228"/>
            </a:lvl1pPr>
            <a:lvl2pPr marL="133667" indent="-133667">
              <a:buFont typeface="Arial" panose="020B0604020202020204" pitchFamily="34" charset="0"/>
              <a:buChar char="•"/>
              <a:defRPr sz="1228"/>
            </a:lvl2pPr>
            <a:lvl3pPr marL="267333" indent="-133667">
              <a:defRPr sz="1228"/>
            </a:lvl3pPr>
            <a:lvl4pPr marL="467834" indent="-200500">
              <a:defRPr sz="1228"/>
            </a:lvl4pPr>
            <a:lvl5pPr marL="668334" indent="-200500">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5488763" y="5699359"/>
            <a:ext cx="4864842" cy="1062283"/>
          </a:xfrm>
        </p:spPr>
        <p:txBody>
          <a:bodyPr>
            <a:noAutofit/>
          </a:bodyPr>
          <a:lstStyle>
            <a:lvl1pPr marL="0" indent="0">
              <a:buNone/>
              <a:defRPr sz="1228"/>
            </a:lvl1pPr>
            <a:lvl2pPr marL="133667" indent="-133667">
              <a:buFont typeface="Arial" panose="020B0604020202020204" pitchFamily="34" charset="0"/>
              <a:buChar char="•"/>
              <a:defRPr sz="1228"/>
            </a:lvl2pPr>
            <a:lvl3pPr marL="267333" indent="-133667">
              <a:defRPr sz="1228"/>
            </a:lvl3pPr>
            <a:lvl4pPr marL="467834" indent="-200500">
              <a:defRPr sz="1228"/>
            </a:lvl4pPr>
            <a:lvl5pPr marL="668334" indent="-200500">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14676" y="397481"/>
            <a:ext cx="8789403" cy="436788"/>
          </a:xfrm>
          <a:prstGeom prst="rect">
            <a:avLst/>
          </a:prstGeom>
        </p:spPr>
        <p:txBody>
          <a:bodyPr vert="horz" lIns="0" tIns="0" rIns="0" bIns="0" rtlCol="0" anchor="b">
            <a:noAutofit/>
          </a:bodyPr>
          <a:lstStyle/>
          <a:p>
            <a:r>
              <a:rPr lang="en-US"/>
              <a:t>Click to edit Master title style</a:t>
            </a:r>
            <a:endParaRPr lang="en-GB" dirty="0"/>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9509255" y="352955"/>
            <a:ext cx="875956" cy="82413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BCE59C1A-0301-250F-8EF7-FB21B2CD5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2440849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14676" y="397481"/>
            <a:ext cx="8789403" cy="436788"/>
          </a:xfrm>
          <a:prstGeom prst="rect">
            <a:avLst/>
          </a:prstGeom>
        </p:spPr>
        <p:txBody>
          <a:bodyPr vert="horz" lIns="0" tIns="0" rIns="0" bIns="0" rtlCol="0" anchor="b">
            <a:noAutofit/>
          </a:bodyPr>
          <a:lstStyle/>
          <a:p>
            <a:r>
              <a:rPr lang="en-US" dirty="0"/>
              <a:t>Add title</a:t>
            </a:r>
            <a:endParaRPr lang="en-GB" dirty="0"/>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007A84B8-F5E5-2B12-FEA9-837EF9F30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425095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22C5DE66-E4F8-C526-E25B-BAC897B50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369997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25817" y="1574253"/>
            <a:ext cx="3197894" cy="2906439"/>
          </a:xfrm>
          <a:solidFill>
            <a:schemeClr val="tx2">
              <a:lumMod val="20000"/>
              <a:lumOff val="80000"/>
            </a:schemeClr>
          </a:solidFill>
        </p:spPr>
        <p:txBody>
          <a:bodyPr vert="horz" lIns="0" tIns="0" rIns="0" bIns="0" rtlCol="0" anchor="ctr">
            <a:normAutofit/>
          </a:bodyPr>
          <a:lstStyle>
            <a:lvl1pPr>
              <a:defRPr lang="en-US" sz="1228" dirty="0"/>
            </a:lvl1pPr>
          </a:lstStyle>
          <a:p>
            <a:pPr marL="0" lvl="0" indent="0" algn="ctr">
              <a:buNone/>
            </a:pPr>
            <a:r>
              <a:rPr lang="en-US" dirty="0"/>
              <a:t>Click icon to add picture</a:t>
            </a:r>
          </a:p>
        </p:txBody>
      </p:sp>
      <p:sp>
        <p:nvSpPr>
          <p:cNvPr id="5" name="Picture Placeholder 3"/>
          <p:cNvSpPr>
            <a:spLocks noGrp="1"/>
          </p:cNvSpPr>
          <p:nvPr>
            <p:ph type="pic" sz="quarter" idx="11"/>
          </p:nvPr>
        </p:nvSpPr>
        <p:spPr>
          <a:xfrm>
            <a:off x="3747756" y="1574253"/>
            <a:ext cx="3197894" cy="2906439"/>
          </a:xfrm>
          <a:solidFill>
            <a:schemeClr val="tx2">
              <a:lumMod val="20000"/>
              <a:lumOff val="80000"/>
            </a:schemeClr>
          </a:solidFill>
        </p:spPr>
        <p:txBody>
          <a:bodyPr vert="horz" lIns="0" tIns="0" rIns="0" bIns="0" rtlCol="0" anchor="ctr">
            <a:normAutofit/>
          </a:bodyPr>
          <a:lstStyle>
            <a:lvl1pPr>
              <a:defRPr lang="en-US" sz="1228"/>
            </a:lvl1pPr>
          </a:lstStyle>
          <a:p>
            <a:pPr marL="0" lvl="0" indent="0" algn="ctr">
              <a:buNone/>
            </a:pPr>
            <a:r>
              <a:rPr lang="en-US" dirty="0"/>
              <a:t>Click icon to add picture</a:t>
            </a:r>
          </a:p>
        </p:txBody>
      </p:sp>
      <p:sp>
        <p:nvSpPr>
          <p:cNvPr id="6" name="Picture Placeholder 3"/>
          <p:cNvSpPr>
            <a:spLocks noGrp="1"/>
          </p:cNvSpPr>
          <p:nvPr>
            <p:ph type="pic" sz="quarter" idx="12"/>
          </p:nvPr>
        </p:nvSpPr>
        <p:spPr>
          <a:xfrm>
            <a:off x="7169695" y="1574253"/>
            <a:ext cx="3197894" cy="2906439"/>
          </a:xfrm>
          <a:solidFill>
            <a:schemeClr val="tx2">
              <a:lumMod val="20000"/>
              <a:lumOff val="80000"/>
            </a:schemeClr>
          </a:solidFill>
        </p:spPr>
        <p:txBody>
          <a:bodyPr vert="horz" lIns="0" tIns="0" rIns="0" bIns="0" rtlCol="0" anchor="ctr">
            <a:normAutofit/>
          </a:bodyPr>
          <a:lstStyle>
            <a:lvl1pPr>
              <a:defRPr lang="en-US" sz="1228"/>
            </a:lvl1pPr>
          </a:lstStyle>
          <a:p>
            <a:pPr marL="0" lvl="0" indent="0" algn="ctr">
              <a:buNone/>
            </a:pPr>
            <a:r>
              <a:rPr lang="en-US" dirty="0"/>
              <a:t>Click icon to add picture</a:t>
            </a:r>
          </a:p>
        </p:txBody>
      </p:sp>
      <p:sp>
        <p:nvSpPr>
          <p:cNvPr id="9" name="Text Placeholder 7"/>
          <p:cNvSpPr>
            <a:spLocks noGrp="1"/>
          </p:cNvSpPr>
          <p:nvPr>
            <p:ph type="body" sz="quarter" idx="21"/>
          </p:nvPr>
        </p:nvSpPr>
        <p:spPr>
          <a:xfrm>
            <a:off x="325817" y="3800246"/>
            <a:ext cx="3197894" cy="680443"/>
          </a:xfrm>
          <a:solidFill>
            <a:schemeClr val="accent1">
              <a:alpha val="80000"/>
            </a:schemeClr>
          </a:solidFill>
          <a:ln>
            <a:noFill/>
          </a:ln>
        </p:spPr>
        <p:txBody>
          <a:bodyPr wrap="square" lIns="182880" tIns="91440" rIns="182880" bIns="91440" anchor="b" anchorCtr="0">
            <a:spAutoFit/>
          </a:bodyPr>
          <a:lstStyle>
            <a:lvl1pPr marL="0" indent="0">
              <a:buNone/>
              <a:defRPr sz="1754">
                <a:solidFill>
                  <a:srgbClr val="FFFFFF"/>
                </a:solidFill>
              </a:defRPr>
            </a:lvl1pPr>
            <a:lvl2pPr marL="0" indent="0">
              <a:buFont typeface="Arial" panose="020B0604020202020204" pitchFamily="34" charset="0"/>
              <a:buNone/>
              <a:defRPr sz="1228">
                <a:solidFill>
                  <a:srgbClr val="FFFFFF"/>
                </a:solidFill>
              </a:defRPr>
            </a:lvl2pPr>
            <a:lvl3pPr marL="300758" indent="-150379">
              <a:defRPr sz="1228">
                <a:solidFill>
                  <a:srgbClr val="FFFFFF"/>
                </a:solidFill>
              </a:defRPr>
            </a:lvl3pPr>
            <a:lvl4pPr marL="451136" indent="-150379">
              <a:defRPr sz="1228">
                <a:solidFill>
                  <a:srgbClr val="FFFFFF"/>
                </a:solidFill>
              </a:defRPr>
            </a:lvl4pPr>
            <a:lvl5pPr marL="651641" indent="-200505">
              <a:defRPr sz="1228">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747756" y="3800246"/>
            <a:ext cx="3197894" cy="680443"/>
          </a:xfrm>
          <a:solidFill>
            <a:schemeClr val="accent2">
              <a:alpha val="80000"/>
            </a:schemeClr>
          </a:solidFill>
          <a:ln>
            <a:noFill/>
          </a:ln>
        </p:spPr>
        <p:txBody>
          <a:bodyPr wrap="square" lIns="182880" tIns="91440" rIns="182880" bIns="91440" anchor="b" anchorCtr="0">
            <a:spAutoFit/>
          </a:bodyPr>
          <a:lstStyle>
            <a:lvl1pPr marL="0" indent="0">
              <a:buNone/>
              <a:defRPr sz="1754">
                <a:solidFill>
                  <a:srgbClr val="FFFFFF"/>
                </a:solidFill>
              </a:defRPr>
            </a:lvl1pPr>
            <a:lvl2pPr marL="0" indent="0">
              <a:buFont typeface="Arial" panose="020B0604020202020204" pitchFamily="34" charset="0"/>
              <a:buNone/>
              <a:defRPr sz="1228">
                <a:solidFill>
                  <a:srgbClr val="FFFFFF"/>
                </a:solidFill>
              </a:defRPr>
            </a:lvl2pPr>
            <a:lvl3pPr marL="300758" indent="-150379">
              <a:defRPr sz="1228">
                <a:solidFill>
                  <a:srgbClr val="FFFFFF"/>
                </a:solidFill>
              </a:defRPr>
            </a:lvl3pPr>
            <a:lvl4pPr marL="451136" indent="-150379">
              <a:defRPr sz="1228">
                <a:solidFill>
                  <a:srgbClr val="FFFFFF"/>
                </a:solidFill>
              </a:defRPr>
            </a:lvl4pPr>
            <a:lvl5pPr marL="651641" indent="-200505">
              <a:defRPr sz="1228">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7169695" y="3800246"/>
            <a:ext cx="3197894" cy="680443"/>
          </a:xfrm>
          <a:solidFill>
            <a:schemeClr val="accent3">
              <a:alpha val="80000"/>
            </a:schemeClr>
          </a:solidFill>
          <a:ln>
            <a:noFill/>
          </a:ln>
        </p:spPr>
        <p:txBody>
          <a:bodyPr wrap="square" lIns="182880" tIns="91440" rIns="182880" bIns="91440" anchor="b" anchorCtr="0">
            <a:spAutoFit/>
          </a:bodyPr>
          <a:lstStyle>
            <a:lvl1pPr marL="0" indent="0">
              <a:buNone/>
              <a:defRPr sz="1754">
                <a:solidFill>
                  <a:srgbClr val="FFFFFF"/>
                </a:solidFill>
              </a:defRPr>
            </a:lvl1pPr>
            <a:lvl2pPr marL="0" indent="0">
              <a:buFont typeface="Arial" panose="020B0604020202020204" pitchFamily="34" charset="0"/>
              <a:buNone/>
              <a:defRPr sz="1228">
                <a:solidFill>
                  <a:srgbClr val="FFFFFF"/>
                </a:solidFill>
              </a:defRPr>
            </a:lvl2pPr>
            <a:lvl3pPr marL="300758" indent="-150379">
              <a:defRPr sz="1228">
                <a:solidFill>
                  <a:srgbClr val="FFFFFF"/>
                </a:solidFill>
              </a:defRPr>
            </a:lvl3pPr>
            <a:lvl4pPr marL="451136" indent="-150379">
              <a:defRPr sz="1228">
                <a:solidFill>
                  <a:srgbClr val="FFFFFF"/>
                </a:solidFill>
              </a:defRPr>
            </a:lvl4pPr>
            <a:lvl5pPr marL="651641" indent="-200505">
              <a:defRPr sz="1228">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325817" y="4685527"/>
            <a:ext cx="3197894" cy="2344179"/>
          </a:xfrm>
        </p:spPr>
        <p:txBody>
          <a:bodyPr/>
          <a:lstStyle>
            <a:lvl1pPr marL="0" indent="0">
              <a:buNone/>
              <a:defRPr sz="1842"/>
            </a:lvl1pPr>
            <a:lvl2pPr marL="150379" indent="-150379">
              <a:buFont typeface="Arial" panose="020B0604020202020204" pitchFamily="34" charset="0"/>
              <a:buChar char="•"/>
              <a:defRPr sz="1228"/>
            </a:lvl2pPr>
            <a:lvl3pPr marL="300758" indent="-150379">
              <a:defRPr sz="1228"/>
            </a:lvl3pPr>
            <a:lvl4pPr marL="451136" indent="-150379">
              <a:defRPr sz="1228"/>
            </a:lvl4pPr>
            <a:lvl5pPr>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747756" y="4685527"/>
            <a:ext cx="3197894" cy="2344179"/>
          </a:xfrm>
        </p:spPr>
        <p:txBody>
          <a:bodyPr/>
          <a:lstStyle>
            <a:lvl1pPr marL="0" indent="0">
              <a:buNone/>
              <a:defRPr sz="1842"/>
            </a:lvl1pPr>
            <a:lvl2pPr marL="150379" indent="-150379">
              <a:buFont typeface="Arial" panose="020B0604020202020204" pitchFamily="34" charset="0"/>
              <a:buChar char="•"/>
              <a:defRPr sz="1228"/>
            </a:lvl2pPr>
            <a:lvl3pPr marL="300758" indent="-150379">
              <a:defRPr sz="1228"/>
            </a:lvl3pPr>
            <a:lvl4pPr marL="451136" indent="-150379">
              <a:defRPr sz="1228"/>
            </a:lvl4pPr>
            <a:lvl5pPr>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7169695" y="4685527"/>
            <a:ext cx="3197894" cy="2344179"/>
          </a:xfrm>
        </p:spPr>
        <p:txBody>
          <a:bodyPr/>
          <a:lstStyle>
            <a:lvl1pPr marL="0" indent="0">
              <a:buNone/>
              <a:defRPr sz="1842"/>
            </a:lvl1pPr>
            <a:lvl2pPr marL="150379" indent="-150379">
              <a:buFont typeface="Arial" panose="020B0604020202020204" pitchFamily="34" charset="0"/>
              <a:buChar char="•"/>
              <a:defRPr sz="1228"/>
            </a:lvl2pPr>
            <a:lvl3pPr marL="300758" indent="-150379">
              <a:defRPr sz="1228"/>
            </a:lvl3pPr>
            <a:lvl4pPr marL="451136" indent="-150379">
              <a:defRPr sz="1228"/>
            </a:lvl4pPr>
            <a:lvl5pPr>
              <a:defRPr sz="122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14676" y="397481"/>
            <a:ext cx="8789403" cy="436788"/>
          </a:xfrm>
          <a:prstGeom prst="rect">
            <a:avLst/>
          </a:prstGeom>
        </p:spPr>
        <p:txBody>
          <a:bodyPr vert="horz" lIns="0" tIns="0" rIns="0" bIns="0" rtlCol="0" anchor="b">
            <a:noAutofit/>
          </a:bodyPr>
          <a:lstStyle/>
          <a:p>
            <a:r>
              <a:rPr lang="en-US"/>
              <a:t>Click to edit Master title style</a:t>
            </a:r>
            <a:endParaRPr lang="en-GB" dirty="0"/>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text&#10;&#10;Description automatically generated">
            <a:extLst>
              <a:ext uri="{FF2B5EF4-FFF2-40B4-BE49-F238E27FC236}">
                <a16:creationId xmlns:a16="http://schemas.microsoft.com/office/drawing/2014/main" id="{DCD3651F-6C0D-04E6-9A29-8D35C619B0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283789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14676" y="1850030"/>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14" name="Content Placeholder 13"/>
          <p:cNvSpPr>
            <a:spLocks noGrp="1"/>
          </p:cNvSpPr>
          <p:nvPr>
            <p:ph sz="quarter" idx="18" hasCustomPrompt="1"/>
          </p:nvPr>
        </p:nvSpPr>
        <p:spPr>
          <a:xfrm>
            <a:off x="1246604" y="185003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48936" y="1850030"/>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921"/>
            </a:lvl1pPr>
          </a:lstStyle>
          <a:p>
            <a:r>
              <a:rPr lang="en-US" dirty="0"/>
              <a:t>Click icon to add picture</a:t>
            </a:r>
          </a:p>
        </p:txBody>
      </p:sp>
      <p:sp>
        <p:nvSpPr>
          <p:cNvPr id="28" name="Content Placeholder 13"/>
          <p:cNvSpPr>
            <a:spLocks noGrp="1"/>
          </p:cNvSpPr>
          <p:nvPr>
            <p:ph sz="quarter" idx="20" hasCustomPrompt="1"/>
          </p:nvPr>
        </p:nvSpPr>
        <p:spPr>
          <a:xfrm>
            <a:off x="3880861" y="185003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605198" y="1850030"/>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921"/>
            </a:lvl1pPr>
          </a:lstStyle>
          <a:p>
            <a:r>
              <a:rPr lang="en-US" dirty="0"/>
              <a:t>Click icon to add picture</a:t>
            </a:r>
          </a:p>
        </p:txBody>
      </p:sp>
      <p:sp>
        <p:nvSpPr>
          <p:cNvPr id="30" name="Content Placeholder 13"/>
          <p:cNvSpPr>
            <a:spLocks noGrp="1"/>
          </p:cNvSpPr>
          <p:nvPr>
            <p:ph sz="quarter" idx="22" hasCustomPrompt="1"/>
          </p:nvPr>
        </p:nvSpPr>
        <p:spPr>
          <a:xfrm>
            <a:off x="6537126" y="185003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8225961" y="1850030"/>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921"/>
            </a:lvl1pPr>
          </a:lstStyle>
          <a:p>
            <a:r>
              <a:rPr lang="en-US" dirty="0"/>
              <a:t>Click icon to add picture</a:t>
            </a:r>
          </a:p>
        </p:txBody>
      </p:sp>
      <p:sp>
        <p:nvSpPr>
          <p:cNvPr id="32" name="Content Placeholder 13"/>
          <p:cNvSpPr>
            <a:spLocks noGrp="1"/>
          </p:cNvSpPr>
          <p:nvPr>
            <p:ph sz="quarter" idx="24" hasCustomPrompt="1"/>
          </p:nvPr>
        </p:nvSpPr>
        <p:spPr>
          <a:xfrm>
            <a:off x="9157889" y="185003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314676" y="3646345"/>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34" name="Content Placeholder 13"/>
          <p:cNvSpPr>
            <a:spLocks noGrp="1"/>
          </p:cNvSpPr>
          <p:nvPr>
            <p:ph sz="quarter" idx="26" hasCustomPrompt="1"/>
          </p:nvPr>
        </p:nvSpPr>
        <p:spPr>
          <a:xfrm>
            <a:off x="1246604" y="364634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48936" y="3646345"/>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921"/>
            </a:lvl1pPr>
          </a:lstStyle>
          <a:p>
            <a:r>
              <a:rPr lang="en-US" dirty="0"/>
              <a:t>Click icon to add picture</a:t>
            </a:r>
          </a:p>
        </p:txBody>
      </p:sp>
      <p:sp>
        <p:nvSpPr>
          <p:cNvPr id="36" name="Content Placeholder 13"/>
          <p:cNvSpPr>
            <a:spLocks noGrp="1"/>
          </p:cNvSpPr>
          <p:nvPr>
            <p:ph sz="quarter" idx="28" hasCustomPrompt="1"/>
          </p:nvPr>
        </p:nvSpPr>
        <p:spPr>
          <a:xfrm>
            <a:off x="3880861" y="364634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605198" y="3646345"/>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921"/>
            </a:lvl1pPr>
          </a:lstStyle>
          <a:p>
            <a:r>
              <a:rPr lang="en-US" dirty="0"/>
              <a:t>Click icon to add picture</a:t>
            </a:r>
          </a:p>
        </p:txBody>
      </p:sp>
      <p:sp>
        <p:nvSpPr>
          <p:cNvPr id="38" name="Content Placeholder 13"/>
          <p:cNvSpPr>
            <a:spLocks noGrp="1"/>
          </p:cNvSpPr>
          <p:nvPr>
            <p:ph sz="quarter" idx="30" hasCustomPrompt="1"/>
          </p:nvPr>
        </p:nvSpPr>
        <p:spPr>
          <a:xfrm>
            <a:off x="6537126" y="364634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8225961" y="3646345"/>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921"/>
            </a:lvl1pPr>
          </a:lstStyle>
          <a:p>
            <a:r>
              <a:rPr lang="en-US" dirty="0"/>
              <a:t>Click icon to add picture</a:t>
            </a:r>
          </a:p>
        </p:txBody>
      </p:sp>
      <p:sp>
        <p:nvSpPr>
          <p:cNvPr id="40" name="Content Placeholder 13"/>
          <p:cNvSpPr>
            <a:spLocks noGrp="1"/>
          </p:cNvSpPr>
          <p:nvPr>
            <p:ph sz="quarter" idx="32" hasCustomPrompt="1"/>
          </p:nvPr>
        </p:nvSpPr>
        <p:spPr>
          <a:xfrm>
            <a:off x="9157889" y="3646343"/>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314676" y="5555258"/>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42" name="Content Placeholder 13"/>
          <p:cNvSpPr>
            <a:spLocks noGrp="1"/>
          </p:cNvSpPr>
          <p:nvPr>
            <p:ph sz="quarter" idx="34" hasCustomPrompt="1"/>
          </p:nvPr>
        </p:nvSpPr>
        <p:spPr>
          <a:xfrm>
            <a:off x="1246604" y="5555262"/>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948936" y="5555258"/>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921"/>
            </a:lvl1pPr>
          </a:lstStyle>
          <a:p>
            <a:r>
              <a:rPr lang="en-US" dirty="0"/>
              <a:t>Click icon to add picture</a:t>
            </a:r>
          </a:p>
        </p:txBody>
      </p:sp>
      <p:sp>
        <p:nvSpPr>
          <p:cNvPr id="44" name="Content Placeholder 13"/>
          <p:cNvSpPr>
            <a:spLocks noGrp="1"/>
          </p:cNvSpPr>
          <p:nvPr>
            <p:ph sz="quarter" idx="36" hasCustomPrompt="1"/>
          </p:nvPr>
        </p:nvSpPr>
        <p:spPr>
          <a:xfrm>
            <a:off x="3880861" y="5555262"/>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605198" y="5555258"/>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921"/>
            </a:lvl1pPr>
          </a:lstStyle>
          <a:p>
            <a:r>
              <a:rPr lang="en-US" dirty="0"/>
              <a:t>Click icon to add picture</a:t>
            </a:r>
          </a:p>
        </p:txBody>
      </p:sp>
      <p:sp>
        <p:nvSpPr>
          <p:cNvPr id="46" name="Content Placeholder 13"/>
          <p:cNvSpPr>
            <a:spLocks noGrp="1"/>
          </p:cNvSpPr>
          <p:nvPr>
            <p:ph sz="quarter" idx="38" hasCustomPrompt="1"/>
          </p:nvPr>
        </p:nvSpPr>
        <p:spPr>
          <a:xfrm>
            <a:off x="6537126" y="5555262"/>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8225961" y="5555258"/>
            <a:ext cx="802005" cy="1013037"/>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921"/>
            </a:lvl1pPr>
          </a:lstStyle>
          <a:p>
            <a:r>
              <a:rPr lang="en-US" dirty="0"/>
              <a:t>Click icon to add picture</a:t>
            </a:r>
          </a:p>
        </p:txBody>
      </p:sp>
      <p:sp>
        <p:nvSpPr>
          <p:cNvPr id="48" name="Content Placeholder 13"/>
          <p:cNvSpPr>
            <a:spLocks noGrp="1"/>
          </p:cNvSpPr>
          <p:nvPr>
            <p:ph sz="quarter" idx="40" hasCustomPrompt="1"/>
          </p:nvPr>
        </p:nvSpPr>
        <p:spPr>
          <a:xfrm>
            <a:off x="9157889" y="5555262"/>
            <a:ext cx="1209698" cy="146097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5602845" y="2863072"/>
            <a:ext cx="807849" cy="506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5602845" y="4638465"/>
            <a:ext cx="807849" cy="506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5602845" y="6551823"/>
            <a:ext cx="807849" cy="506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8225963" y="2863072"/>
            <a:ext cx="807849" cy="50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8225963" y="4638465"/>
            <a:ext cx="807849" cy="50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8225963" y="6551823"/>
            <a:ext cx="807849" cy="50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2950068" y="2863072"/>
            <a:ext cx="807849" cy="50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2950068" y="4638465"/>
            <a:ext cx="807849" cy="50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2950068" y="6551823"/>
            <a:ext cx="807849" cy="50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13431" y="2863072"/>
            <a:ext cx="807849" cy="5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13431" y="4638465"/>
            <a:ext cx="807849" cy="5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13431" y="6551823"/>
            <a:ext cx="807849" cy="5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14676" y="397481"/>
            <a:ext cx="8789403" cy="436788"/>
          </a:xfrm>
          <a:prstGeom prst="rect">
            <a:avLst/>
          </a:prstGeom>
        </p:spPr>
        <p:txBody>
          <a:bodyPr vert="horz" lIns="0" tIns="0" rIns="0" bIns="0" rtlCol="0" anchor="b">
            <a:noAutofit/>
          </a:bodyPr>
          <a:lstStyle/>
          <a:p>
            <a:r>
              <a:rPr lang="en-US"/>
              <a:t>Click to edit Master title style</a:t>
            </a:r>
            <a:endParaRPr lang="en-GB" dirty="0"/>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descr="A picture containing text&#10;&#10;Description automatically generated">
            <a:extLst>
              <a:ext uri="{FF2B5EF4-FFF2-40B4-BE49-F238E27FC236}">
                <a16:creationId xmlns:a16="http://schemas.microsoft.com/office/drawing/2014/main" id="{1A9ED4FB-CD33-FCC6-A6A6-FD19F751B4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2764652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7265227" y="6441387"/>
            <a:ext cx="854898" cy="2471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4035" dirty="0"/>
          </a:p>
        </p:txBody>
      </p:sp>
      <p:sp>
        <p:nvSpPr>
          <p:cNvPr id="4" name="Picture Placeholder 3"/>
          <p:cNvSpPr>
            <a:spLocks noGrp="1"/>
          </p:cNvSpPr>
          <p:nvPr>
            <p:ph type="pic" sz="quarter" idx="10"/>
          </p:nvPr>
        </p:nvSpPr>
        <p:spPr>
          <a:xfrm>
            <a:off x="314678" y="1859590"/>
            <a:ext cx="854898" cy="1079847"/>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14" name="Content Placeholder 13"/>
          <p:cNvSpPr>
            <a:spLocks noGrp="1"/>
          </p:cNvSpPr>
          <p:nvPr>
            <p:ph sz="quarter" idx="18" hasCustomPrompt="1"/>
          </p:nvPr>
        </p:nvSpPr>
        <p:spPr>
          <a:xfrm>
            <a:off x="1246604" y="1859585"/>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788296" y="1859590"/>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28" name="Content Placeholder 13"/>
          <p:cNvSpPr>
            <a:spLocks noGrp="1"/>
          </p:cNvSpPr>
          <p:nvPr>
            <p:ph sz="quarter" idx="20" hasCustomPrompt="1"/>
          </p:nvPr>
        </p:nvSpPr>
        <p:spPr>
          <a:xfrm>
            <a:off x="4723535" y="1859585"/>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265229" y="1850032"/>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0" name="Content Placeholder 13"/>
          <p:cNvSpPr>
            <a:spLocks noGrp="1"/>
          </p:cNvSpPr>
          <p:nvPr>
            <p:ph sz="quarter" idx="22" hasCustomPrompt="1"/>
          </p:nvPr>
        </p:nvSpPr>
        <p:spPr>
          <a:xfrm>
            <a:off x="8203784" y="1859585"/>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314678" y="3665161"/>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4" name="Content Placeholder 13"/>
          <p:cNvSpPr>
            <a:spLocks noGrp="1"/>
          </p:cNvSpPr>
          <p:nvPr>
            <p:ph sz="quarter" idx="26" hasCustomPrompt="1"/>
          </p:nvPr>
        </p:nvSpPr>
        <p:spPr>
          <a:xfrm>
            <a:off x="1246604" y="3665156"/>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788296" y="3665161"/>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6" name="Content Placeholder 13"/>
          <p:cNvSpPr>
            <a:spLocks noGrp="1"/>
          </p:cNvSpPr>
          <p:nvPr>
            <p:ph sz="quarter" idx="28" hasCustomPrompt="1"/>
          </p:nvPr>
        </p:nvSpPr>
        <p:spPr>
          <a:xfrm>
            <a:off x="4723535" y="3665156"/>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7265229" y="3665160"/>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8" name="Content Placeholder 13"/>
          <p:cNvSpPr>
            <a:spLocks noGrp="1"/>
          </p:cNvSpPr>
          <p:nvPr>
            <p:ph sz="quarter" idx="30" hasCustomPrompt="1"/>
          </p:nvPr>
        </p:nvSpPr>
        <p:spPr>
          <a:xfrm>
            <a:off x="8203784" y="3665156"/>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314678" y="5546324"/>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42" name="Content Placeholder 13"/>
          <p:cNvSpPr>
            <a:spLocks noGrp="1"/>
          </p:cNvSpPr>
          <p:nvPr>
            <p:ph sz="quarter" idx="34" hasCustomPrompt="1"/>
          </p:nvPr>
        </p:nvSpPr>
        <p:spPr>
          <a:xfrm>
            <a:off x="1246604" y="5546319"/>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788296" y="5546324"/>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44" name="Content Placeholder 13"/>
          <p:cNvSpPr>
            <a:spLocks noGrp="1"/>
          </p:cNvSpPr>
          <p:nvPr>
            <p:ph sz="quarter" idx="36" hasCustomPrompt="1"/>
          </p:nvPr>
        </p:nvSpPr>
        <p:spPr>
          <a:xfrm>
            <a:off x="4723535" y="5546319"/>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7265229" y="5546323"/>
            <a:ext cx="854898" cy="107984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46" name="Content Placeholder 13"/>
          <p:cNvSpPr>
            <a:spLocks noGrp="1"/>
          </p:cNvSpPr>
          <p:nvPr>
            <p:ph sz="quarter" idx="38" hasCustomPrompt="1"/>
          </p:nvPr>
        </p:nvSpPr>
        <p:spPr>
          <a:xfrm>
            <a:off x="8203784" y="5546319"/>
            <a:ext cx="2163803" cy="1155436"/>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14676" y="397481"/>
            <a:ext cx="8789403" cy="436788"/>
          </a:xfrm>
          <a:prstGeom prst="rect">
            <a:avLst/>
          </a:prstGeom>
        </p:spPr>
        <p:txBody>
          <a:bodyPr vert="horz" lIns="0" tIns="0" rIns="0" bIns="0" rtlCol="0" anchor="b">
            <a:noAutofit/>
          </a:bodyPr>
          <a:lstStyle/>
          <a:p>
            <a:r>
              <a:rPr lang="en-US"/>
              <a:t>Click to edit Master title style</a:t>
            </a:r>
            <a:endParaRPr lang="en-GB" dirty="0"/>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descr="A picture containing text&#10;&#10;Description automatically generated">
            <a:extLst>
              <a:ext uri="{FF2B5EF4-FFF2-40B4-BE49-F238E27FC236}">
                <a16:creationId xmlns:a16="http://schemas.microsoft.com/office/drawing/2014/main" id="{0C66ABB8-2C27-63DB-D4A6-36B38C1213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357117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23340" y="1849831"/>
            <a:ext cx="1345582" cy="169964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14" name="Content Placeholder 13"/>
          <p:cNvSpPr>
            <a:spLocks noGrp="1"/>
          </p:cNvSpPr>
          <p:nvPr>
            <p:ph sz="quarter" idx="18" hasCustomPrompt="1"/>
          </p:nvPr>
        </p:nvSpPr>
        <p:spPr>
          <a:xfrm>
            <a:off x="1831914" y="1849834"/>
            <a:ext cx="3121258"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507912" y="1849831"/>
            <a:ext cx="1345582" cy="169964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28" name="Content Placeholder 13"/>
          <p:cNvSpPr>
            <a:spLocks noGrp="1"/>
          </p:cNvSpPr>
          <p:nvPr>
            <p:ph sz="quarter" idx="20" hasCustomPrompt="1"/>
          </p:nvPr>
        </p:nvSpPr>
        <p:spPr>
          <a:xfrm>
            <a:off x="7019799" y="1849834"/>
            <a:ext cx="3121258"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323340" y="4435875"/>
            <a:ext cx="1345582" cy="169964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4" name="Content Placeholder 13"/>
          <p:cNvSpPr>
            <a:spLocks noGrp="1"/>
          </p:cNvSpPr>
          <p:nvPr>
            <p:ph sz="quarter" idx="26" hasCustomPrompt="1"/>
          </p:nvPr>
        </p:nvSpPr>
        <p:spPr>
          <a:xfrm>
            <a:off x="1831914" y="4435878"/>
            <a:ext cx="3121258"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507912" y="4435875"/>
            <a:ext cx="1345582" cy="169964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6" name="Content Placeholder 13"/>
          <p:cNvSpPr>
            <a:spLocks noGrp="1"/>
          </p:cNvSpPr>
          <p:nvPr>
            <p:ph sz="quarter" idx="28" hasCustomPrompt="1"/>
          </p:nvPr>
        </p:nvSpPr>
        <p:spPr>
          <a:xfrm>
            <a:off x="7019799" y="4435878"/>
            <a:ext cx="3121258"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14676" y="397481"/>
            <a:ext cx="8789403" cy="436788"/>
          </a:xfrm>
          <a:prstGeom prst="rect">
            <a:avLst/>
          </a:prstGeom>
        </p:spPr>
        <p:txBody>
          <a:bodyPr vert="horz" lIns="0" tIns="0" rIns="0" bIns="0" rtlCol="0" anchor="b">
            <a:noAutofit/>
          </a:bodyPr>
          <a:lstStyle/>
          <a:p>
            <a:r>
              <a:rPr lang="en-US"/>
              <a:t>Click to edit Master title style</a:t>
            </a:r>
            <a:endParaRPr lang="en-GB" dirty="0"/>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C9FC5F48-2272-E458-A9EE-76D838259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176543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66180" y="1278607"/>
            <a:ext cx="9433048" cy="5616575"/>
          </a:xfrm>
        </p:spPr>
        <p:txBody>
          <a:bodyPr/>
          <a:lstStyle>
            <a:lvl1pPr>
              <a:defRPr sz="2400" b="0">
                <a:latin typeface="Arial" pitchFamily="34" charset="0"/>
                <a:cs typeface="Arial" pitchFamily="34" charset="0"/>
              </a:defRPr>
            </a:lvl1pPr>
            <a:lvl2pPr marL="892175" indent="-369888">
              <a:buFont typeface="Symbol" pitchFamily="18" charset="2"/>
              <a:buChar char=""/>
              <a:defRPr sz="2400" b="0">
                <a:latin typeface="Arial" pitchFamily="34" charset="0"/>
                <a:cs typeface="Arial" pitchFamily="34" charset="0"/>
              </a:defRPr>
            </a:lvl2pPr>
          </a:lstStyle>
          <a:p>
            <a:pPr lvl="0"/>
            <a:r>
              <a:rPr lang="en-US"/>
              <a:t>Click to edit Master text styles</a:t>
            </a:r>
          </a:p>
          <a:p>
            <a:pPr lvl="1"/>
            <a:r>
              <a:rPr lang="en-US"/>
              <a:t>Second level</a:t>
            </a:r>
          </a:p>
        </p:txBody>
      </p:sp>
      <p:sp>
        <p:nvSpPr>
          <p:cNvPr id="3" name="Date Placeholder 3"/>
          <p:cNvSpPr>
            <a:spLocks noGrp="1"/>
          </p:cNvSpPr>
          <p:nvPr>
            <p:ph type="dt" sz="half" idx="14"/>
          </p:nvPr>
        </p:nvSpPr>
        <p:spPr/>
        <p:txBody>
          <a:bodyPr/>
          <a:lstStyle>
            <a:lvl1pPr>
              <a:defRPr/>
            </a:lvl1pPr>
          </a:lstStyle>
          <a:p>
            <a:pPr>
              <a:defRPr/>
            </a:pPr>
            <a:endParaRPr lang="en-GB"/>
          </a:p>
        </p:txBody>
      </p:sp>
      <p:sp>
        <p:nvSpPr>
          <p:cNvPr id="4" name="Footer Placeholder 4"/>
          <p:cNvSpPr>
            <a:spLocks noGrp="1"/>
          </p:cNvSpPr>
          <p:nvPr>
            <p:ph type="ftr" sz="quarter" idx="15"/>
          </p:nvPr>
        </p:nvSpPr>
        <p:spPr>
          <a:xfrm>
            <a:off x="3186460" y="7042150"/>
            <a:ext cx="5184576" cy="404813"/>
          </a:xfrm>
        </p:spPr>
        <p:txBody>
          <a:bodyPr/>
          <a:lstStyle>
            <a:lvl1pPr>
              <a:defRPr b="0"/>
            </a:lvl1pPr>
          </a:lstStyle>
          <a:p>
            <a:pPr>
              <a:defRPr/>
            </a:pPr>
            <a:r>
              <a:rPr lang="en-GB" dirty="0"/>
              <a:t>Working Together to Improve Health and Wellbeing</a:t>
            </a:r>
          </a:p>
        </p:txBody>
      </p:sp>
      <p:sp>
        <p:nvSpPr>
          <p:cNvPr id="5" name="Slide Number Placeholder 5"/>
          <p:cNvSpPr>
            <a:spLocks noGrp="1"/>
          </p:cNvSpPr>
          <p:nvPr>
            <p:ph type="sldNum" sz="quarter" idx="16"/>
          </p:nvPr>
        </p:nvSpPr>
        <p:spPr>
          <a:xfrm>
            <a:off x="8947101" y="7042150"/>
            <a:ext cx="1211312" cy="404813"/>
          </a:xfrm>
        </p:spPr>
        <p:txBody>
          <a:bodyPr/>
          <a:lstStyle>
            <a:lvl1pPr>
              <a:defRPr/>
            </a:lvl1pPr>
          </a:lstStyle>
          <a:p>
            <a:pPr>
              <a:defRPr/>
            </a:pPr>
            <a:fld id="{588AF20F-662B-40E9-9CCD-39089D37DD87}" type="slidenum">
              <a:rPr lang="en-GB"/>
              <a:pPr>
                <a:defRPr/>
              </a:pPr>
              <a:t>‹#›</a:t>
            </a:fld>
            <a:endParaRPr lang="en-GB" dirty="0"/>
          </a:p>
        </p:txBody>
      </p:sp>
      <p:pic>
        <p:nvPicPr>
          <p:cNvPr id="8" name="Picture 7" descr="A picture containing text&#10;&#10;Description automatically generated">
            <a:extLst>
              <a:ext uri="{FF2B5EF4-FFF2-40B4-BE49-F238E27FC236}">
                <a16:creationId xmlns:a16="http://schemas.microsoft.com/office/drawing/2014/main" id="{701FEEB5-6D21-94E0-C636-559E37AE5F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89633" y="1854901"/>
            <a:ext cx="1434221" cy="1811607"/>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14" name="Content Placeholder 13"/>
          <p:cNvSpPr>
            <a:spLocks noGrp="1"/>
          </p:cNvSpPr>
          <p:nvPr>
            <p:ph sz="quarter" idx="18" hasCustomPrompt="1"/>
          </p:nvPr>
        </p:nvSpPr>
        <p:spPr>
          <a:xfrm>
            <a:off x="325819" y="4007725"/>
            <a:ext cx="2961855" cy="3021981"/>
          </a:xfrm>
        </p:spPr>
        <p:txBody>
          <a:bodyPr>
            <a:noAutofit/>
          </a:bodyPr>
          <a:lstStyle>
            <a:lvl1pPr marL="0" indent="0" algn="ctr">
              <a:lnSpc>
                <a:spcPct val="80000"/>
              </a:lnSpc>
              <a:buNone/>
              <a:defRPr sz="1754">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702"/>
              </a:spcAft>
              <a:buFont typeface="Arial" panose="020B0604020202020204" pitchFamily="34" charset="0"/>
              <a:buNone/>
              <a:defRPr sz="1228" i="1"/>
            </a:lvl2pPr>
            <a:lvl3pPr marL="0" indent="0" algn="ctr">
              <a:buNone/>
              <a:defRPr sz="1228"/>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691662" y="1854901"/>
            <a:ext cx="1434221" cy="1811607"/>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921"/>
            </a:lvl1pPr>
          </a:lstStyle>
          <a:p>
            <a:r>
              <a:rPr lang="en-US" dirty="0"/>
              <a:t>Click icon to add picture</a:t>
            </a:r>
          </a:p>
        </p:txBody>
      </p:sp>
      <p:sp>
        <p:nvSpPr>
          <p:cNvPr id="28" name="Content Placeholder 13"/>
          <p:cNvSpPr>
            <a:spLocks noGrp="1"/>
          </p:cNvSpPr>
          <p:nvPr>
            <p:ph sz="quarter" idx="20" hasCustomPrompt="1"/>
          </p:nvPr>
        </p:nvSpPr>
        <p:spPr>
          <a:xfrm>
            <a:off x="3865775" y="4007725"/>
            <a:ext cx="2961855" cy="3021981"/>
          </a:xfrm>
        </p:spPr>
        <p:txBody>
          <a:bodyPr>
            <a:noAutofit/>
          </a:bodyPr>
          <a:lstStyle>
            <a:lvl1pPr marL="0" indent="0" algn="ctr">
              <a:lnSpc>
                <a:spcPct val="80000"/>
              </a:lnSpc>
              <a:buNone/>
              <a:defRPr sz="1754">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702"/>
              </a:spcAft>
              <a:buFont typeface="Arial" panose="020B0604020202020204" pitchFamily="34" charset="0"/>
              <a:buNone/>
              <a:defRPr sz="1228" i="1"/>
            </a:lvl2pPr>
            <a:lvl3pPr marL="0" indent="0" algn="ctr">
              <a:buNone/>
              <a:defRPr sz="1228"/>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69546" y="1854900"/>
            <a:ext cx="1434221" cy="1811607"/>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921"/>
            </a:lvl1pPr>
          </a:lstStyle>
          <a:p>
            <a:r>
              <a:rPr lang="en-US" dirty="0"/>
              <a:t>Click icon to add picture</a:t>
            </a:r>
          </a:p>
        </p:txBody>
      </p:sp>
      <p:sp>
        <p:nvSpPr>
          <p:cNvPr id="30" name="Content Placeholder 13"/>
          <p:cNvSpPr>
            <a:spLocks noGrp="1"/>
          </p:cNvSpPr>
          <p:nvPr>
            <p:ph sz="quarter" idx="22" hasCustomPrompt="1"/>
          </p:nvPr>
        </p:nvSpPr>
        <p:spPr>
          <a:xfrm>
            <a:off x="7405732" y="4007725"/>
            <a:ext cx="2961855" cy="3021981"/>
          </a:xfrm>
        </p:spPr>
        <p:txBody>
          <a:bodyPr>
            <a:noAutofit/>
          </a:bodyPr>
          <a:lstStyle>
            <a:lvl1pPr marL="0" indent="0" algn="ctr">
              <a:lnSpc>
                <a:spcPct val="80000"/>
              </a:lnSpc>
              <a:buNone/>
              <a:defRPr sz="1754">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702"/>
              </a:spcAft>
              <a:buFont typeface="Arial" panose="020B0604020202020204" pitchFamily="34" charset="0"/>
              <a:buNone/>
              <a:defRPr sz="1228" i="1"/>
            </a:lvl2pPr>
            <a:lvl3pPr marL="0" indent="0" algn="ctr">
              <a:buNone/>
              <a:defRPr sz="1228"/>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14676" y="397481"/>
            <a:ext cx="8789403" cy="436788"/>
          </a:xfrm>
          <a:prstGeom prst="rect">
            <a:avLst/>
          </a:prstGeom>
        </p:spPr>
        <p:txBody>
          <a:bodyPr vert="horz" lIns="0" tIns="0" rIns="0" bIns="0" rtlCol="0" anchor="b">
            <a:noAutofit/>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9509255" y="352955"/>
            <a:ext cx="875956" cy="82413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3EE6D5-9E5A-C392-A34B-AADBDAB02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382828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l="4623" t="3764" r="1158" b="32198"/>
          <a:stretch>
            <a:fillRect/>
          </a:stretch>
        </p:blipFill>
        <p:spPr bwMode="auto">
          <a:xfrm>
            <a:off x="0" y="7284725"/>
            <a:ext cx="10693400" cy="31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p:nvPicPr>
        <p:blipFill>
          <a:blip r:embed="rId3">
            <a:extLst>
              <a:ext uri="{28A0092B-C50C-407E-A947-70E740481C1C}">
                <a14:useLocalDpi xmlns:a14="http://schemas.microsoft.com/office/drawing/2010/main" val="0"/>
              </a:ext>
            </a:extLst>
          </a:blip>
          <a:srcRect l="21536" t="38304" r="57587" b="38966"/>
          <a:stretch>
            <a:fillRect/>
          </a:stretch>
        </p:blipFill>
        <p:spPr bwMode="auto">
          <a:xfrm>
            <a:off x="8937161" y="5870694"/>
            <a:ext cx="1756243" cy="17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3"/>
          </p:nvPr>
        </p:nvSpPr>
        <p:spPr>
          <a:xfrm>
            <a:off x="-1" y="1"/>
            <a:ext cx="10693401" cy="7050609"/>
          </a:xfrm>
          <a:prstGeom prst="rect">
            <a:avLst/>
          </a:prstGeom>
        </p:spPr>
        <p:txBody>
          <a:bodyPr vert="horz" lIns="324000" tIns="23400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4"/>
          </p:nvPr>
        </p:nvSpPr>
        <p:spPr/>
        <p:txBody>
          <a:bodyPr/>
          <a:lstStyle>
            <a:lvl1pPr algn="r">
              <a:defRPr sz="2456">
                <a:solidFill>
                  <a:srgbClr val="FFFFFF"/>
                </a:solidFill>
              </a:defRPr>
            </a:lvl1pPr>
          </a:lstStyle>
          <a:p>
            <a:pPr>
              <a:defRPr/>
            </a:pPr>
            <a:fld id="{5CEBB58F-FDF0-9749-8352-8CDC09F9D3CB}" type="slidenum">
              <a:rPr lang="en-US"/>
              <a:pPr>
                <a:defRPr/>
              </a:pPr>
              <a:t>‹#›</a:t>
            </a:fld>
            <a:endParaRPr lang="en-US" dirty="0"/>
          </a:p>
        </p:txBody>
      </p:sp>
      <p:sp>
        <p:nvSpPr>
          <p:cNvPr id="7" name="Footer Placeholder 4"/>
          <p:cNvSpPr>
            <a:spLocks noGrp="1"/>
          </p:cNvSpPr>
          <p:nvPr>
            <p:ph type="ftr" sz="quarter" idx="15"/>
          </p:nvPr>
        </p:nvSpPr>
        <p:spPr>
          <a:xfrm>
            <a:off x="4" y="7249550"/>
            <a:ext cx="8937157" cy="404511"/>
          </a:xfrm>
        </p:spPr>
        <p:txBody>
          <a:bodyPr/>
          <a:lstStyle>
            <a:lvl1pPr>
              <a:defRPr sz="1228" b="0" i="0">
                <a:solidFill>
                  <a:schemeClr val="bg1"/>
                </a:solidFill>
                <a:latin typeface="Calibri"/>
                <a:cs typeface="Calibri"/>
              </a:defRPr>
            </a:lvl1pPr>
          </a:lstStyle>
          <a:p>
            <a:pPr>
              <a:defRPr/>
            </a:pPr>
            <a:r>
              <a:rPr lang="en-GB">
                <a:solidFill>
                  <a:prstClr val="white"/>
                </a:solidFill>
              </a:rPr>
              <a:t>Working Together to Improve Health and Wellbeing</a:t>
            </a:r>
            <a:endParaRPr lang="en-US" dirty="0">
              <a:solidFill>
                <a:prstClr val="white"/>
              </a:solidFill>
            </a:endParaRPr>
          </a:p>
        </p:txBody>
      </p:sp>
      <p:pic>
        <p:nvPicPr>
          <p:cNvPr id="8" name="Picture 7" descr="A picture containing text&#10;&#10;Description automatically generated">
            <a:extLst>
              <a:ext uri="{FF2B5EF4-FFF2-40B4-BE49-F238E27FC236}">
                <a16:creationId xmlns:a16="http://schemas.microsoft.com/office/drawing/2014/main" id="{3DA9646B-52B9-681E-4C9B-2D8852A878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289438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25710" y="4799120"/>
            <a:ext cx="9223058" cy="763922"/>
          </a:xfrm>
          <a:prstGeom prst="rect">
            <a:avLst/>
          </a:prstGeom>
        </p:spPr>
        <p:txBody>
          <a:bodyPr/>
          <a:lstStyle>
            <a:lvl1pPr>
              <a:defRPr sz="3158"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42302" y="5579573"/>
            <a:ext cx="8020050" cy="524293"/>
          </a:xfrm>
          <a:prstGeom prst="rect">
            <a:avLst/>
          </a:prstGeom>
        </p:spPr>
        <p:txBody>
          <a:bodyPr/>
          <a:lstStyle>
            <a:lvl1pPr marL="0" indent="0" algn="l">
              <a:buNone/>
              <a:defRPr sz="1579" b="0" i="0" baseline="0">
                <a:solidFill>
                  <a:srgbClr val="005EB8"/>
                </a:solidFill>
                <a:latin typeface="Arial" charset="0"/>
                <a:ea typeface="Arial" charset="0"/>
                <a:cs typeface="Arial" charset="0"/>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dirty="0"/>
              <a:t>Date</a:t>
            </a:r>
          </a:p>
        </p:txBody>
      </p:sp>
      <p:pic>
        <p:nvPicPr>
          <p:cNvPr id="13" name="Picture 12" descr="Image result for nhs logo">
            <a:extLst>
              <a:ext uri="{FF2B5EF4-FFF2-40B4-BE49-F238E27FC236}">
                <a16:creationId xmlns:a16="http://schemas.microsoft.com/office/drawing/2014/main" id="{987A8D99-509E-409A-A7E5-92A3EC14B4A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72252" y="587339"/>
            <a:ext cx="876518" cy="376534"/>
          </a:xfrm>
          <a:prstGeom prst="rect">
            <a:avLst/>
          </a:prstGeom>
          <a:noFill/>
          <a:ln>
            <a:noFill/>
          </a:ln>
        </p:spPr>
      </p:pic>
      <p:pic>
        <p:nvPicPr>
          <p:cNvPr id="14" name="Picture 13">
            <a:extLst>
              <a:ext uri="{FF2B5EF4-FFF2-40B4-BE49-F238E27FC236}">
                <a16:creationId xmlns:a16="http://schemas.microsoft.com/office/drawing/2014/main" id="{8C6F857C-08A0-4036-AC2D-E1B3267CE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8136" y="187455"/>
            <a:ext cx="675374" cy="799767"/>
          </a:xfrm>
          <a:prstGeom prst="rect">
            <a:avLst/>
          </a:prstGeom>
        </p:spPr>
      </p:pic>
      <p:sp>
        <p:nvSpPr>
          <p:cNvPr id="15" name="Subtitle 2">
            <a:extLst>
              <a:ext uri="{FF2B5EF4-FFF2-40B4-BE49-F238E27FC236}">
                <a16:creationId xmlns:a16="http://schemas.microsoft.com/office/drawing/2014/main" id="{924BFC65-7D1C-4AE9-AB24-914CBCA792FE}"/>
              </a:ext>
            </a:extLst>
          </p:cNvPr>
          <p:cNvSpPr txBox="1">
            <a:spLocks/>
          </p:cNvSpPr>
          <p:nvPr userDrawn="1"/>
        </p:nvSpPr>
        <p:spPr>
          <a:xfrm>
            <a:off x="8780931" y="146741"/>
            <a:ext cx="1131031" cy="52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baseline="0">
                <a:solidFill>
                  <a:srgbClr val="005EB8"/>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sz="1228" b="1" dirty="0">
                <a:latin typeface="Frutiger"/>
                <a:cs typeface="Times New Roman" panose="02020603050405020304" pitchFamily="18" charset="0"/>
              </a:rPr>
              <a:t>Somerset STP</a:t>
            </a:r>
          </a:p>
        </p:txBody>
      </p:sp>
      <p:pic>
        <p:nvPicPr>
          <p:cNvPr id="8" name="Picture 7" descr="A picture containing text&#10;&#10;Description automatically generated">
            <a:extLst>
              <a:ext uri="{FF2B5EF4-FFF2-40B4-BE49-F238E27FC236}">
                <a16:creationId xmlns:a16="http://schemas.microsoft.com/office/drawing/2014/main" id="{77FABEDF-4454-75C4-76EA-D8100307C6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1162126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05317" y="706060"/>
            <a:ext cx="1458191" cy="542332"/>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marL="0" indent="0" algn="ctr">
              <a:spcBef>
                <a:spcPts val="263"/>
              </a:spcBef>
              <a:buFont typeface="Courier New" pitchFamily="49" charset="0"/>
              <a:buNone/>
            </a:pPr>
            <a:endParaRPr lang="en-GB" sz="1403" dirty="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9509255" y="352955"/>
            <a:ext cx="875956" cy="82413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97577DD-8B72-4A6D-810F-4FA2157985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3544102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739" y="1774"/>
          <a:ext cx="1713" cy="175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 y="1774"/>
                        <a:ext cx="1713" cy="1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08685" y="181151"/>
            <a:ext cx="9035534" cy="921582"/>
          </a:xfrm>
          <a:prstGeom prst="rect">
            <a:avLst/>
          </a:prstGeom>
        </p:spPr>
        <p:txBody>
          <a:bodyPr lIns="95782" tIns="47891" rIns="95782" bIns="47891"/>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508703" y="1672569"/>
            <a:ext cx="9676043" cy="5110911"/>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508683" y="6972078"/>
            <a:ext cx="9676060" cy="336934"/>
          </a:xfrm>
          <a:prstGeom prst="rect">
            <a:avLst/>
          </a:prstGeom>
        </p:spPr>
        <p:txBody>
          <a:bodyPr anchor="b"/>
          <a:lstStyle>
            <a:lvl1pPr marL="0" indent="0">
              <a:buFont typeface="Arial" panose="020B0604020202020204" pitchFamily="34" charset="0"/>
              <a:buNone/>
              <a:defRPr sz="877" b="0"/>
            </a:lvl1pPr>
            <a:lvl2pPr marL="331082" indent="-169186">
              <a:buFont typeface="Arial" panose="020B0604020202020204" pitchFamily="34" charset="0"/>
              <a:buChar char="•"/>
              <a:defRPr sz="1316"/>
            </a:lvl2pPr>
            <a:lvl3pPr marL="662162" indent="-255239">
              <a:buFont typeface="Courier New" panose="02070309020205020404" pitchFamily="49" charset="0"/>
              <a:buChar char="o"/>
              <a:defRPr sz="1316" baseline="0"/>
            </a:lvl3pPr>
          </a:lstStyle>
          <a:p>
            <a:pPr lvl="0"/>
            <a:r>
              <a:rPr lang="en-US" dirty="0"/>
              <a:t>Click to add notes or sources</a:t>
            </a:r>
          </a:p>
        </p:txBody>
      </p:sp>
      <p:pic>
        <p:nvPicPr>
          <p:cNvPr id="7" name="Picture 6" descr="A picture containing text&#10;&#10;Description automatically generated">
            <a:extLst>
              <a:ext uri="{FF2B5EF4-FFF2-40B4-BE49-F238E27FC236}">
                <a16:creationId xmlns:a16="http://schemas.microsoft.com/office/drawing/2014/main" id="{3942008E-BB34-ABA3-6169-F32CD68B63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57421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78631" y="734953"/>
            <a:ext cx="1167974" cy="34761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marL="0" indent="0" algn="ctr">
              <a:spcBef>
                <a:spcPts val="263"/>
              </a:spcBef>
              <a:buFont typeface="Courier New" pitchFamily="49" charset="0"/>
              <a:buNone/>
            </a:pPr>
            <a:endParaRPr lang="en-GB" sz="1228" dirty="0">
              <a:solidFill>
                <a:schemeClr val="bg1"/>
              </a:solidFill>
              <a:cs typeface="Arial" pitchFamily="34" charset="0"/>
            </a:endParaRPr>
          </a:p>
        </p:txBody>
      </p:sp>
      <p:sp>
        <p:nvSpPr>
          <p:cNvPr id="4" name="Picture Placeholder 3"/>
          <p:cNvSpPr>
            <a:spLocks noGrp="1"/>
          </p:cNvSpPr>
          <p:nvPr>
            <p:ph type="pic" sz="quarter" idx="10"/>
          </p:nvPr>
        </p:nvSpPr>
        <p:spPr>
          <a:xfrm>
            <a:off x="314676" y="1868196"/>
            <a:ext cx="802005" cy="1013037"/>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921"/>
            </a:lvl1pPr>
          </a:lstStyle>
          <a:p>
            <a:r>
              <a:rPr lang="en-US" dirty="0"/>
              <a:t>Click icon to add picture</a:t>
            </a:r>
          </a:p>
        </p:txBody>
      </p:sp>
      <p:sp>
        <p:nvSpPr>
          <p:cNvPr id="14" name="Content Placeholder 13"/>
          <p:cNvSpPr>
            <a:spLocks noGrp="1"/>
          </p:cNvSpPr>
          <p:nvPr>
            <p:ph sz="quarter" idx="18" hasCustomPrompt="1"/>
          </p:nvPr>
        </p:nvSpPr>
        <p:spPr>
          <a:xfrm>
            <a:off x="1246602" y="1868199"/>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727717" y="1868196"/>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28" name="Content Placeholder 13"/>
          <p:cNvSpPr>
            <a:spLocks noGrp="1"/>
          </p:cNvSpPr>
          <p:nvPr>
            <p:ph sz="quarter" idx="20" hasCustomPrompt="1"/>
          </p:nvPr>
        </p:nvSpPr>
        <p:spPr>
          <a:xfrm>
            <a:off x="4662958" y="1868199"/>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144074" y="1868195"/>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0" name="Content Placeholder 13"/>
          <p:cNvSpPr>
            <a:spLocks noGrp="1"/>
          </p:cNvSpPr>
          <p:nvPr>
            <p:ph sz="quarter" idx="22" hasCustomPrompt="1"/>
          </p:nvPr>
        </p:nvSpPr>
        <p:spPr>
          <a:xfrm>
            <a:off x="8082629" y="1868199"/>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314676" y="4551141"/>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4" name="Content Placeholder 13"/>
          <p:cNvSpPr>
            <a:spLocks noGrp="1"/>
          </p:cNvSpPr>
          <p:nvPr>
            <p:ph sz="quarter" idx="26" hasCustomPrompt="1"/>
          </p:nvPr>
        </p:nvSpPr>
        <p:spPr>
          <a:xfrm>
            <a:off x="1246602" y="4551144"/>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727717" y="4551141"/>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6" name="Content Placeholder 13"/>
          <p:cNvSpPr>
            <a:spLocks noGrp="1"/>
          </p:cNvSpPr>
          <p:nvPr>
            <p:ph sz="quarter" idx="28" hasCustomPrompt="1"/>
          </p:nvPr>
        </p:nvSpPr>
        <p:spPr>
          <a:xfrm>
            <a:off x="4662958" y="4551144"/>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7144074" y="4551140"/>
            <a:ext cx="802005" cy="1013037"/>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921" dirty="0"/>
            </a:lvl1pPr>
          </a:lstStyle>
          <a:p>
            <a:pPr marL="0" lvl="0" indent="0" algn="ctr">
              <a:buNone/>
            </a:pPr>
            <a:r>
              <a:rPr lang="en-US" dirty="0"/>
              <a:t>Click icon to add picture</a:t>
            </a:r>
          </a:p>
        </p:txBody>
      </p:sp>
      <p:sp>
        <p:nvSpPr>
          <p:cNvPr id="38" name="Content Placeholder 13"/>
          <p:cNvSpPr>
            <a:spLocks noGrp="1"/>
          </p:cNvSpPr>
          <p:nvPr>
            <p:ph sz="quarter" idx="30" hasCustomPrompt="1"/>
          </p:nvPr>
        </p:nvSpPr>
        <p:spPr>
          <a:xfrm>
            <a:off x="8082629" y="4551144"/>
            <a:ext cx="2029929" cy="2151751"/>
          </a:xfrm>
        </p:spPr>
        <p:txBody>
          <a:bodyPr/>
          <a:lstStyle>
            <a:lvl1pPr marL="0" indent="0">
              <a:lnSpc>
                <a:spcPct val="80000"/>
              </a:lnSpc>
              <a:buNone/>
              <a:defRPr sz="1228">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702"/>
              </a:spcAft>
              <a:buFont typeface="Arial" panose="020B0604020202020204" pitchFamily="34" charset="0"/>
              <a:buNone/>
              <a:defRPr sz="1053" i="1"/>
            </a:lvl2pPr>
            <a:lvl3pPr marL="0" indent="0">
              <a:buNone/>
              <a:defRPr sz="1053"/>
            </a:lvl3pPr>
            <a:lvl4pPr marL="451136" indent="-150379">
              <a:defRPr sz="1053"/>
            </a:lvl4pPr>
            <a:lvl5pPr>
              <a:defRPr sz="1053"/>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14676" y="397482"/>
            <a:ext cx="8789403" cy="875542"/>
          </a:xfrm>
          <a:prstGeom prst="rect">
            <a:avLst/>
          </a:prstGeom>
        </p:spPr>
        <p:txBody>
          <a:bodyPr vert="horz" lIns="0" tIns="0" rIns="0" bIns="0" rtlCol="0" anchor="b">
            <a:noAutofit/>
          </a:bodyPr>
          <a:lstStyle/>
          <a:p>
            <a:r>
              <a:rPr lang="en-US"/>
              <a:t>Click to edit Master title style</a:t>
            </a:r>
            <a:endParaRPr lang="en-GB" dirty="0"/>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14676" y="1402131"/>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10;&#10;Description automatically generated">
            <a:extLst>
              <a:ext uri="{FF2B5EF4-FFF2-40B4-BE49-F238E27FC236}">
                <a16:creationId xmlns:a16="http://schemas.microsoft.com/office/drawing/2014/main" id="{E359EB0B-5D5C-C704-7334-346A04721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1693975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39337" y="1488762"/>
            <a:ext cx="9048780" cy="2486203"/>
          </a:xfrm>
          <a:prstGeom prst="rect">
            <a:avLst/>
          </a:prstGeom>
        </p:spPr>
        <p:txBody>
          <a:bodyPr lIns="104516" tIns="52258" rIns="104516" bIns="52258"/>
          <a:lstStyle>
            <a:lvl1pPr>
              <a:defRPr sz="1267">
                <a:latin typeface="Arial" panose="020B0604020202020204" pitchFamily="34" charset="0"/>
                <a:cs typeface="Arial" panose="020B0604020202020204" pitchFamily="34" charset="0"/>
              </a:defRPr>
            </a:lvl1pPr>
            <a:lvl2pPr>
              <a:defRPr sz="1267">
                <a:latin typeface="Arial" panose="020B0604020202020204" pitchFamily="34" charset="0"/>
                <a:cs typeface="Arial" panose="020B0604020202020204" pitchFamily="34" charset="0"/>
              </a:defRPr>
            </a:lvl2pPr>
            <a:lvl3pPr>
              <a:defRPr sz="1267">
                <a:latin typeface="Arial" panose="020B0604020202020204" pitchFamily="34" charset="0"/>
                <a:cs typeface="Arial" panose="020B0604020202020204" pitchFamily="34" charset="0"/>
              </a:defRPr>
            </a:lvl3pPr>
            <a:lvl4pPr>
              <a:defRPr sz="1267">
                <a:latin typeface="Arial" panose="020B0604020202020204" pitchFamily="34" charset="0"/>
                <a:cs typeface="Arial" panose="020B0604020202020204" pitchFamily="34" charset="0"/>
              </a:defRPr>
            </a:lvl4pPr>
            <a:lvl5pPr>
              <a:defRPr sz="1267">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534671" y="607828"/>
            <a:ext cx="9423559" cy="677628"/>
          </a:xfrm>
          <a:prstGeom prst="rect">
            <a:avLst/>
          </a:prstGeom>
        </p:spPr>
        <p:txBody>
          <a:bodyPr lIns="104516" tIns="52258" rIns="104516" bIns="52258"/>
          <a:lstStyle>
            <a:lvl1pPr>
              <a:defRPr sz="3246"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534" dirty="0">
              <a:solidFill>
                <a:srgbClr val="005EB8"/>
              </a:solidFill>
              <a:latin typeface="Arial" charset="0"/>
              <a:ea typeface="Arial" charset="0"/>
              <a:cs typeface="Arial" charset="0"/>
            </a:endParaRPr>
          </a:p>
        </p:txBody>
      </p:sp>
      <p:sp>
        <p:nvSpPr>
          <p:cNvPr id="4" name="Slide Number Placeholder 1"/>
          <p:cNvSpPr>
            <a:spLocks noGrp="1"/>
          </p:cNvSpPr>
          <p:nvPr>
            <p:ph type="sldNum" sz="quarter" idx="4"/>
          </p:nvPr>
        </p:nvSpPr>
        <p:spPr>
          <a:xfrm>
            <a:off x="7662865" y="7042155"/>
            <a:ext cx="2495550" cy="404813"/>
          </a:xfrm>
          <a:prstGeom prst="rect">
            <a:avLst/>
          </a:prstGeom>
        </p:spPr>
        <p:txBody>
          <a:bodyPr vert="horz" lIns="91440" tIns="45720" rIns="91440" bIns="45720" rtlCol="0" anchor="ctr"/>
          <a:lstStyle>
            <a:lvl1pPr algn="r">
              <a:defRPr sz="950">
                <a:solidFill>
                  <a:schemeClr val="tx1">
                    <a:tint val="75000"/>
                  </a:schemeClr>
                </a:solidFill>
              </a:defRPr>
            </a:lvl1pPr>
          </a:lstStyle>
          <a:p>
            <a:fld id="{3063E84A-6085-4E4C-A108-90A386B27968}" type="slidenum">
              <a:rPr lang="en-GB" smtClean="0"/>
              <a:t>‹#›</a:t>
            </a:fld>
            <a:endParaRPr lang="en-GB"/>
          </a:p>
        </p:txBody>
      </p:sp>
      <p:pic>
        <p:nvPicPr>
          <p:cNvPr id="5" name="Picture 4" descr="A picture containing text&#10;&#10;Description automatically generated">
            <a:extLst>
              <a:ext uri="{FF2B5EF4-FFF2-40B4-BE49-F238E27FC236}">
                <a16:creationId xmlns:a16="http://schemas.microsoft.com/office/drawing/2014/main" id="{9B399D5B-0AB7-A529-3082-3F340D4D0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370886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82290"/>
            <a:ext cx="9089390" cy="1509003"/>
          </a:xfrm>
          <a:prstGeom prst="rect">
            <a:avLst/>
          </a:prstGeom>
        </p:spPr>
        <p:txBody>
          <a:bodyPr anchor="t"/>
          <a:lstStyle>
            <a:lvl1pPr algn="l">
              <a:defRPr sz="3508" b="1" cap="all"/>
            </a:lvl1pPr>
          </a:lstStyle>
          <a:p>
            <a:r>
              <a:rPr lang="en-US"/>
              <a:t>Click to edit Master title style</a:t>
            </a:r>
            <a:endParaRPr lang="en-GB"/>
          </a:p>
        </p:txBody>
      </p:sp>
      <p:sp>
        <p:nvSpPr>
          <p:cNvPr id="3" name="Text Placeholder 2"/>
          <p:cNvSpPr>
            <a:spLocks noGrp="1"/>
          </p:cNvSpPr>
          <p:nvPr>
            <p:ph type="body" idx="1"/>
          </p:nvPr>
        </p:nvSpPr>
        <p:spPr>
          <a:xfrm>
            <a:off x="844705" y="3220262"/>
            <a:ext cx="9089390" cy="1662013"/>
          </a:xfrm>
          <a:prstGeom prst="rect">
            <a:avLst/>
          </a:prstGeom>
        </p:spPr>
        <p:txBody>
          <a:bodyPr anchor="b"/>
          <a:lstStyle>
            <a:lvl1pPr marL="0" indent="0">
              <a:buNone/>
              <a:defRPr sz="1754">
                <a:solidFill>
                  <a:schemeClr val="tx1">
                    <a:tint val="75000"/>
                  </a:schemeClr>
                </a:solidFill>
              </a:defRPr>
            </a:lvl1pPr>
            <a:lvl2pPr marL="401010" indent="0">
              <a:buNone/>
              <a:defRPr sz="1579">
                <a:solidFill>
                  <a:schemeClr val="tx1">
                    <a:tint val="75000"/>
                  </a:schemeClr>
                </a:solidFill>
              </a:defRPr>
            </a:lvl2pPr>
            <a:lvl3pPr marL="802020" indent="0">
              <a:buNone/>
              <a:defRPr sz="1403">
                <a:solidFill>
                  <a:schemeClr val="tx1">
                    <a:tint val="75000"/>
                  </a:schemeClr>
                </a:solidFill>
              </a:defRPr>
            </a:lvl3pPr>
            <a:lvl4pPr marL="1203030" indent="0">
              <a:buNone/>
              <a:defRPr sz="1228">
                <a:solidFill>
                  <a:schemeClr val="tx1">
                    <a:tint val="75000"/>
                  </a:schemeClr>
                </a:solidFill>
              </a:defRPr>
            </a:lvl4pPr>
            <a:lvl5pPr marL="1604040" indent="0">
              <a:buNone/>
              <a:defRPr sz="1228">
                <a:solidFill>
                  <a:schemeClr val="tx1">
                    <a:tint val="75000"/>
                  </a:schemeClr>
                </a:solidFill>
              </a:defRPr>
            </a:lvl5pPr>
            <a:lvl6pPr marL="2005051" indent="0">
              <a:buNone/>
              <a:defRPr sz="1228">
                <a:solidFill>
                  <a:schemeClr val="tx1">
                    <a:tint val="75000"/>
                  </a:schemeClr>
                </a:solidFill>
              </a:defRPr>
            </a:lvl6pPr>
            <a:lvl7pPr marL="2406061" indent="0">
              <a:buNone/>
              <a:defRPr sz="1228">
                <a:solidFill>
                  <a:schemeClr val="tx1">
                    <a:tint val="75000"/>
                  </a:schemeClr>
                </a:solidFill>
              </a:defRPr>
            </a:lvl7pPr>
            <a:lvl8pPr marL="2807071" indent="0">
              <a:buNone/>
              <a:defRPr sz="1228">
                <a:solidFill>
                  <a:schemeClr val="tx1">
                    <a:tint val="75000"/>
                  </a:schemeClr>
                </a:solidFill>
              </a:defRPr>
            </a:lvl8pPr>
            <a:lvl9pPr marL="3208081" indent="0">
              <a:buNone/>
              <a:defRPr sz="12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670" y="7042028"/>
            <a:ext cx="2495127" cy="404511"/>
          </a:xfrm>
          <a:prstGeom prst="rect">
            <a:avLst/>
          </a:prstGeom>
        </p:spPr>
        <p:txBody>
          <a:bodyPr/>
          <a:lstStyle>
            <a:lvl1pPr>
              <a:defRPr sz="1000"/>
            </a:lvl1pPr>
          </a:lstStyle>
          <a:p>
            <a:endParaRPr lang="en-GB" dirty="0">
              <a:solidFill>
                <a:prstClr val="black"/>
              </a:solidFill>
            </a:endParaRPr>
          </a:p>
        </p:txBody>
      </p:sp>
      <p:sp>
        <p:nvSpPr>
          <p:cNvPr id="5" name="Footer Placeholder 4"/>
          <p:cNvSpPr>
            <a:spLocks noGrp="1"/>
          </p:cNvSpPr>
          <p:nvPr>
            <p:ph type="ftr" sz="quarter" idx="11"/>
          </p:nvPr>
        </p:nvSpPr>
        <p:spPr>
          <a:xfrm>
            <a:off x="3653579" y="7042028"/>
            <a:ext cx="3386243" cy="404511"/>
          </a:xfrm>
          <a:prstGeom prst="rect">
            <a:avLst/>
          </a:prstGeom>
        </p:spPr>
        <p:txBody>
          <a:bodyPr/>
          <a:lstStyle>
            <a:lvl1pPr algn="ctr">
              <a:defRPr sz="1000" b="0">
                <a:solidFill>
                  <a:srgbClr val="0072C6"/>
                </a:solidFill>
              </a:defRPr>
            </a:lvl1pPr>
          </a:lstStyle>
          <a:p>
            <a:r>
              <a:rPr lang="en-GB" dirty="0"/>
              <a:t>Working Together to Improve Health and Wellbeing</a:t>
            </a:r>
          </a:p>
        </p:txBody>
      </p:sp>
      <p:sp>
        <p:nvSpPr>
          <p:cNvPr id="6" name="Slide Number Placeholder 5"/>
          <p:cNvSpPr>
            <a:spLocks noGrp="1"/>
          </p:cNvSpPr>
          <p:nvPr>
            <p:ph type="sldNum" sz="quarter" idx="12"/>
          </p:nvPr>
        </p:nvSpPr>
        <p:spPr>
          <a:xfrm>
            <a:off x="7663603" y="7042028"/>
            <a:ext cx="2495127" cy="404511"/>
          </a:xfrm>
          <a:prstGeom prst="rect">
            <a:avLst/>
          </a:prstGeom>
        </p:spPr>
        <p:txBody>
          <a:bodyPr/>
          <a:lstStyle>
            <a:lvl1pPr>
              <a:defRPr sz="1000"/>
            </a:lvl1pPr>
          </a:lstStyle>
          <a:p>
            <a:fld id="{36FDB7AD-0238-4024-8F3A-94F207E6E2CA}" type="slidenum">
              <a:rPr lang="en-GB" smtClean="0">
                <a:solidFill>
                  <a:prstClr val="black"/>
                </a:solidFill>
              </a:rPr>
              <a:pPr/>
              <a:t>‹#›</a:t>
            </a:fld>
            <a:endParaRPr lang="en-GB" dirty="0">
              <a:solidFill>
                <a:prstClr val="black"/>
              </a:solidFill>
            </a:endParaRPr>
          </a:p>
        </p:txBody>
      </p:sp>
      <p:pic>
        <p:nvPicPr>
          <p:cNvPr id="9" name="Picture 8" descr="A picture containing text&#10;&#10;Description automatically generated">
            <a:extLst>
              <a:ext uri="{FF2B5EF4-FFF2-40B4-BE49-F238E27FC236}">
                <a16:creationId xmlns:a16="http://schemas.microsoft.com/office/drawing/2014/main" id="{4A7A2C81-F923-F97B-36DD-7C24B14E3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382404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lvl1pPr>
              <a:defRPr b="0"/>
            </a:lvl1pPr>
          </a:lstStyle>
          <a:p>
            <a:pPr>
              <a:defRPr/>
            </a:pPr>
            <a:r>
              <a:rPr lang="en-GB" dirty="0"/>
              <a:t>Working Together to Improve Health and Wellbeing</a:t>
            </a:r>
          </a:p>
        </p:txBody>
      </p:sp>
      <p:sp>
        <p:nvSpPr>
          <p:cNvPr id="5" name="Slide Number Placeholder 4"/>
          <p:cNvSpPr>
            <a:spLocks noGrp="1"/>
          </p:cNvSpPr>
          <p:nvPr>
            <p:ph type="sldNum" sz="quarter" idx="12"/>
          </p:nvPr>
        </p:nvSpPr>
        <p:spPr/>
        <p:txBody>
          <a:bodyPr/>
          <a:lstStyle/>
          <a:p>
            <a:pPr>
              <a:defRPr/>
            </a:pPr>
            <a:fld id="{6396F081-AE11-49AB-A500-C9E767B0E92E}" type="slidenum">
              <a:rPr lang="en-GB" smtClean="0"/>
              <a:pPr>
                <a:defRPr/>
              </a:pPr>
              <a:t>‹#›</a:t>
            </a:fld>
            <a:endParaRPr lang="en-GB"/>
          </a:p>
        </p:txBody>
      </p:sp>
      <p:pic>
        <p:nvPicPr>
          <p:cNvPr id="7" name="Picture 6" descr="A picture containing text&#10;&#10;Description automatically generated">
            <a:extLst>
              <a:ext uri="{FF2B5EF4-FFF2-40B4-BE49-F238E27FC236}">
                <a16:creationId xmlns:a16="http://schemas.microsoft.com/office/drawing/2014/main" id="{E964E264-BB1D-D2ED-F879-7EE77CDD9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28598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C7F468E6-9338-4124-BAAC-A42DD97E0A21}"/>
              </a:ext>
            </a:extLst>
          </p:cNvPr>
          <p:cNvSpPr>
            <a:spLocks noGrp="1"/>
          </p:cNvSpPr>
          <p:nvPr>
            <p:ph sz="quarter" idx="11"/>
          </p:nvPr>
        </p:nvSpPr>
        <p:spPr>
          <a:xfrm>
            <a:off x="534670" y="414979"/>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1930" b="0" i="0" u="none" strike="noStrike" cap="none" spc="0" normalizeH="0" baseline="0" dirty="0" smtClean="0">
                <a:ln>
                  <a:noFill/>
                </a:ln>
                <a:solidFill>
                  <a:srgbClr val="005EB8"/>
                </a:solidFill>
                <a:effectLst/>
                <a:uLnTx/>
                <a:uFillTx/>
                <a:latin typeface="Segoe UI" panose="020B0502040204020203" pitchFamily="34" charset="0"/>
                <a:ea typeface="+mj-ea"/>
                <a:cs typeface="Arial"/>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a:t>Click to edit Master text styles</a:t>
            </a:r>
          </a:p>
        </p:txBody>
      </p:sp>
      <p:sp>
        <p:nvSpPr>
          <p:cNvPr id="8" name="Content Placeholder 9">
            <a:extLst>
              <a:ext uri="{FF2B5EF4-FFF2-40B4-BE49-F238E27FC236}">
                <a16:creationId xmlns:a16="http://schemas.microsoft.com/office/drawing/2014/main" id="{E676CB9B-5026-40DF-B048-F8A8A452F94F}"/>
              </a:ext>
            </a:extLst>
          </p:cNvPr>
          <p:cNvSpPr>
            <a:spLocks noGrp="1"/>
          </p:cNvSpPr>
          <p:nvPr>
            <p:ph sz="quarter" idx="10"/>
          </p:nvPr>
        </p:nvSpPr>
        <p:spPr>
          <a:xfrm>
            <a:off x="534669" y="1392931"/>
            <a:ext cx="8343080" cy="4917443"/>
          </a:xfrm>
          <a:prstGeom prst="rect">
            <a:avLst/>
          </a:prstGeom>
        </p:spPr>
        <p:txBody>
          <a:bodyPr/>
          <a:lstStyle>
            <a:lvl1pPr>
              <a:defRPr sz="921">
                <a:latin typeface="Arial" panose="020B0604020202020204" pitchFamily="34" charset="0"/>
                <a:cs typeface="Arial" panose="020B0604020202020204" pitchFamily="34" charset="0"/>
              </a:defRPr>
            </a:lvl1pPr>
            <a:lvl2pPr>
              <a:defRPr sz="921">
                <a:latin typeface="Arial" panose="020B0604020202020204" pitchFamily="34" charset="0"/>
                <a:cs typeface="Arial" panose="020B0604020202020204" pitchFamily="34" charset="0"/>
              </a:defRPr>
            </a:lvl2pPr>
            <a:lvl3pPr>
              <a:defRPr sz="921">
                <a:latin typeface="Arial" panose="020B0604020202020204" pitchFamily="34" charset="0"/>
                <a:cs typeface="Arial" panose="020B0604020202020204" pitchFamily="34" charset="0"/>
              </a:defRPr>
            </a:lvl3pPr>
            <a:lvl4pPr>
              <a:defRPr sz="921">
                <a:latin typeface="Arial" panose="020B0604020202020204" pitchFamily="34" charset="0"/>
                <a:cs typeface="Arial" panose="020B0604020202020204" pitchFamily="34" charset="0"/>
              </a:defRPr>
            </a:lvl4pPr>
            <a:lvl5pPr>
              <a:defRPr sz="921">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9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C7F468E6-9338-4124-BAAC-A42DD97E0A21}"/>
              </a:ext>
            </a:extLst>
          </p:cNvPr>
          <p:cNvSpPr>
            <a:spLocks noGrp="1"/>
          </p:cNvSpPr>
          <p:nvPr>
            <p:ph sz="quarter" idx="11"/>
          </p:nvPr>
        </p:nvSpPr>
        <p:spPr>
          <a:xfrm>
            <a:off x="534670" y="414979"/>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1930" b="0" i="0" u="none" strike="noStrike" cap="none" spc="0" normalizeH="0" baseline="0" dirty="0" smtClean="0">
                <a:ln>
                  <a:noFill/>
                </a:ln>
                <a:solidFill>
                  <a:srgbClr val="005EB8"/>
                </a:solidFill>
                <a:effectLst/>
                <a:uLnTx/>
                <a:uFillTx/>
                <a:latin typeface="Segoe UI" panose="020B0502040204020203" pitchFamily="34" charset="0"/>
                <a:ea typeface="+mj-ea"/>
                <a:cs typeface="Arial"/>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a:t>Click to edit Master text styles</a:t>
            </a:r>
          </a:p>
        </p:txBody>
      </p:sp>
      <p:sp>
        <p:nvSpPr>
          <p:cNvPr id="8" name="Content Placeholder 9">
            <a:extLst>
              <a:ext uri="{FF2B5EF4-FFF2-40B4-BE49-F238E27FC236}">
                <a16:creationId xmlns:a16="http://schemas.microsoft.com/office/drawing/2014/main" id="{E676CB9B-5026-40DF-B048-F8A8A452F94F}"/>
              </a:ext>
            </a:extLst>
          </p:cNvPr>
          <p:cNvSpPr>
            <a:spLocks noGrp="1"/>
          </p:cNvSpPr>
          <p:nvPr>
            <p:ph sz="quarter" idx="10"/>
          </p:nvPr>
        </p:nvSpPr>
        <p:spPr>
          <a:xfrm>
            <a:off x="534669" y="1392931"/>
            <a:ext cx="8343080" cy="4917443"/>
          </a:xfrm>
          <a:prstGeom prst="rect">
            <a:avLst/>
          </a:prstGeom>
        </p:spPr>
        <p:txBody>
          <a:bodyPr/>
          <a:lstStyle>
            <a:lvl1pPr>
              <a:defRPr sz="921">
                <a:latin typeface="Arial" panose="020B0604020202020204" pitchFamily="34" charset="0"/>
                <a:cs typeface="Arial" panose="020B0604020202020204" pitchFamily="34" charset="0"/>
              </a:defRPr>
            </a:lvl1pPr>
            <a:lvl2pPr>
              <a:defRPr sz="921">
                <a:latin typeface="Arial" panose="020B0604020202020204" pitchFamily="34" charset="0"/>
                <a:cs typeface="Arial" panose="020B0604020202020204" pitchFamily="34" charset="0"/>
              </a:defRPr>
            </a:lvl2pPr>
            <a:lvl3pPr>
              <a:defRPr sz="921">
                <a:latin typeface="Arial" panose="020B0604020202020204" pitchFamily="34" charset="0"/>
                <a:cs typeface="Arial" panose="020B0604020202020204" pitchFamily="34" charset="0"/>
              </a:defRPr>
            </a:lvl3pPr>
            <a:lvl4pPr>
              <a:defRPr sz="921">
                <a:latin typeface="Arial" panose="020B0604020202020204" pitchFamily="34" charset="0"/>
                <a:cs typeface="Arial" panose="020B0604020202020204" pitchFamily="34" charset="0"/>
              </a:defRPr>
            </a:lvl4pPr>
            <a:lvl5pPr>
              <a:defRPr sz="921">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8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127BC830-BB3D-402A-BFA8-BA5FB620AF50}"/>
              </a:ext>
            </a:extLst>
          </p:cNvPr>
          <p:cNvSpPr>
            <a:spLocks noGrp="1"/>
          </p:cNvSpPr>
          <p:nvPr>
            <p:ph type="body" sz="quarter" idx="10"/>
          </p:nvPr>
        </p:nvSpPr>
        <p:spPr>
          <a:xfrm>
            <a:off x="540465" y="1571666"/>
            <a:ext cx="3281435" cy="253259"/>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vl2pPr>
              <a:defRPr sz="965" b="0"/>
            </a:lvl2pPr>
            <a:lvl3pPr>
              <a:defRPr sz="965" b="0"/>
            </a:lvl3pPr>
            <a:lvl4pPr>
              <a:defRPr sz="965" b="0"/>
            </a:lvl4pPr>
            <a:lvl5pPr>
              <a:defRPr sz="965" b="0"/>
            </a:lvl5pPr>
          </a:lstStyle>
          <a:p>
            <a:pPr lvl="0"/>
            <a:r>
              <a:rPr lang="en-US" dirty="0"/>
              <a:t>Click to edit Master text styles</a:t>
            </a:r>
            <a:endParaRPr lang="en-GB" dirty="0"/>
          </a:p>
        </p:txBody>
      </p:sp>
      <p:cxnSp>
        <p:nvCxnSpPr>
          <p:cNvPr id="9" name="Straight Connector 8">
            <a:extLst>
              <a:ext uri="{FF2B5EF4-FFF2-40B4-BE49-F238E27FC236}">
                <a16:creationId xmlns:a16="http://schemas.microsoft.com/office/drawing/2014/main" id="{316D1A16-4329-414C-A9E4-0DB18A4BCE0C}"/>
              </a:ext>
            </a:extLst>
          </p:cNvPr>
          <p:cNvCxnSpPr>
            <a:cxnSpLocks/>
          </p:cNvCxnSpPr>
          <p:nvPr userDrawn="1"/>
        </p:nvCxnSpPr>
        <p:spPr>
          <a:xfrm>
            <a:off x="5341171" y="1758744"/>
            <a:ext cx="0" cy="5283268"/>
          </a:xfrm>
          <a:prstGeom prst="line">
            <a:avLst/>
          </a:prstGeom>
          <a:ln w="19050">
            <a:solidFill>
              <a:srgbClr val="005EB8"/>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Content Placeholder 19">
            <a:extLst>
              <a:ext uri="{FF2B5EF4-FFF2-40B4-BE49-F238E27FC236}">
                <a16:creationId xmlns:a16="http://schemas.microsoft.com/office/drawing/2014/main" id="{32E62CFD-78F7-40C7-9EA3-F5400EE78E04}"/>
              </a:ext>
            </a:extLst>
          </p:cNvPr>
          <p:cNvSpPr>
            <a:spLocks noGrp="1"/>
          </p:cNvSpPr>
          <p:nvPr>
            <p:ph sz="quarter" idx="11"/>
          </p:nvPr>
        </p:nvSpPr>
        <p:spPr>
          <a:xfrm>
            <a:off x="540466" y="1927585"/>
            <a:ext cx="4369959" cy="5114423"/>
          </a:xfrm>
          <a:prstGeom prst="rect">
            <a:avLst/>
          </a:prstGeom>
        </p:spPr>
        <p:txBody>
          <a:bodyPr lIns="72000" rIns="36000"/>
          <a:lstStyle>
            <a:lvl1pPr marL="0" indent="0">
              <a:buNone/>
              <a:defRPr sz="921"/>
            </a:lvl1pPr>
            <a:lvl2pPr>
              <a:defRPr sz="921"/>
            </a:lvl2pPr>
            <a:lvl3pPr>
              <a:defRPr sz="921"/>
            </a:lvl3pPr>
            <a:lvl4pPr>
              <a:defRPr sz="921"/>
            </a:lvl4pPr>
            <a:lvl5pPr>
              <a:defRPr sz="92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7">
            <a:extLst>
              <a:ext uri="{FF2B5EF4-FFF2-40B4-BE49-F238E27FC236}">
                <a16:creationId xmlns:a16="http://schemas.microsoft.com/office/drawing/2014/main" id="{8D8DE435-AB15-4A21-A61A-CABB59844DF0}"/>
              </a:ext>
            </a:extLst>
          </p:cNvPr>
          <p:cNvSpPr>
            <a:spLocks noGrp="1"/>
          </p:cNvSpPr>
          <p:nvPr>
            <p:ph type="body" sz="quarter" idx="12"/>
          </p:nvPr>
        </p:nvSpPr>
        <p:spPr>
          <a:xfrm>
            <a:off x="5771918" y="1571666"/>
            <a:ext cx="3281435" cy="253259"/>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vl2pPr>
              <a:defRPr sz="965" b="0"/>
            </a:lvl2pPr>
            <a:lvl3pPr>
              <a:defRPr sz="965" b="0"/>
            </a:lvl3pPr>
            <a:lvl4pPr>
              <a:defRPr sz="965" b="0"/>
            </a:lvl4pPr>
            <a:lvl5pPr>
              <a:defRPr sz="965" b="0"/>
            </a:lvl5pPr>
          </a:lstStyle>
          <a:p>
            <a:pPr lvl="0"/>
            <a:r>
              <a:rPr lang="en-US" dirty="0"/>
              <a:t>Click to edit Master text styles</a:t>
            </a:r>
            <a:endParaRPr lang="en-GB" dirty="0"/>
          </a:p>
        </p:txBody>
      </p:sp>
      <p:sp>
        <p:nvSpPr>
          <p:cNvPr id="13" name="Content Placeholder 19">
            <a:extLst>
              <a:ext uri="{FF2B5EF4-FFF2-40B4-BE49-F238E27FC236}">
                <a16:creationId xmlns:a16="http://schemas.microsoft.com/office/drawing/2014/main" id="{2922839D-48C9-4F24-BBFE-F717C60F8878}"/>
              </a:ext>
            </a:extLst>
          </p:cNvPr>
          <p:cNvSpPr>
            <a:spLocks noGrp="1"/>
          </p:cNvSpPr>
          <p:nvPr>
            <p:ph sz="quarter" idx="13"/>
          </p:nvPr>
        </p:nvSpPr>
        <p:spPr>
          <a:xfrm>
            <a:off x="5771918" y="1927585"/>
            <a:ext cx="4369959" cy="5114423"/>
          </a:xfrm>
          <a:prstGeom prst="rect">
            <a:avLst/>
          </a:prstGeom>
        </p:spPr>
        <p:txBody>
          <a:bodyPr lIns="72000" rIns="36000"/>
          <a:lstStyle>
            <a:lvl1pPr marL="0" indent="0">
              <a:buNone/>
              <a:defRPr sz="921"/>
            </a:lvl1pPr>
            <a:lvl2pPr>
              <a:defRPr sz="921"/>
            </a:lvl2pPr>
            <a:lvl3pPr>
              <a:defRPr sz="921"/>
            </a:lvl3pPr>
            <a:lvl4pPr>
              <a:defRPr sz="921"/>
            </a:lvl4pPr>
            <a:lvl5pPr>
              <a:defRPr sz="92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1">
            <a:extLst>
              <a:ext uri="{FF2B5EF4-FFF2-40B4-BE49-F238E27FC236}">
                <a16:creationId xmlns:a16="http://schemas.microsoft.com/office/drawing/2014/main" id="{CE4422C7-6484-492B-AED3-CB9BAD2F76F9}"/>
              </a:ext>
            </a:extLst>
          </p:cNvPr>
          <p:cNvSpPr>
            <a:spLocks noGrp="1"/>
          </p:cNvSpPr>
          <p:nvPr>
            <p:ph sz="quarter" idx="14"/>
          </p:nvPr>
        </p:nvSpPr>
        <p:spPr>
          <a:xfrm>
            <a:off x="1453674" y="342503"/>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lgn="ctr">
              <a:defRPr kumimoji="0" lang="en-US" sz="2800" b="0" i="0" u="none" strike="noStrike" cap="none" spc="0" normalizeH="0" baseline="0" dirty="0" smtClean="0">
                <a:ln>
                  <a:noFill/>
                </a:ln>
                <a:solidFill>
                  <a:srgbClr val="005EB8"/>
                </a:solidFill>
                <a:effectLst/>
                <a:uLnTx/>
                <a:uFillTx/>
                <a:latin typeface="Arial" panose="020B0604020202020204" pitchFamily="34" charset="0"/>
                <a:ea typeface="+mj-ea"/>
                <a:cs typeface="Arial" panose="020B0604020202020204" pitchFamily="34" charset="0"/>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dirty="0"/>
              <a:t>Click to edit Master text styles</a:t>
            </a:r>
          </a:p>
        </p:txBody>
      </p:sp>
      <p:cxnSp>
        <p:nvCxnSpPr>
          <p:cNvPr id="12" name="Straight Connector 11">
            <a:extLst>
              <a:ext uri="{FF2B5EF4-FFF2-40B4-BE49-F238E27FC236}">
                <a16:creationId xmlns:a16="http://schemas.microsoft.com/office/drawing/2014/main" id="{00272CA6-1D93-49E2-A326-F3FCB51AE164}"/>
              </a:ext>
            </a:extLst>
          </p:cNvPr>
          <p:cNvCxnSpPr>
            <a:cxnSpLocks/>
          </p:cNvCxnSpPr>
          <p:nvPr userDrawn="1"/>
        </p:nvCxnSpPr>
        <p:spPr>
          <a:xfrm>
            <a:off x="5771918" y="1825101"/>
            <a:ext cx="2732114" cy="0"/>
          </a:xfrm>
          <a:prstGeom prst="line">
            <a:avLst/>
          </a:prstGeom>
          <a:ln w="19050">
            <a:solidFill>
              <a:srgbClr val="005EB8"/>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BED94E-6DDF-4736-8790-4617F835BF1D}"/>
              </a:ext>
            </a:extLst>
          </p:cNvPr>
          <p:cNvCxnSpPr>
            <a:cxnSpLocks/>
          </p:cNvCxnSpPr>
          <p:nvPr userDrawn="1"/>
        </p:nvCxnSpPr>
        <p:spPr>
          <a:xfrm>
            <a:off x="534669" y="1825101"/>
            <a:ext cx="2732114" cy="0"/>
          </a:xfrm>
          <a:prstGeom prst="line">
            <a:avLst/>
          </a:prstGeom>
          <a:ln w="19050">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9C7673C-025D-4719-8586-D5A6FC0B3E34}"/>
              </a:ext>
            </a:extLst>
          </p:cNvPr>
          <p:cNvSpPr txBox="1"/>
          <p:nvPr userDrawn="1"/>
        </p:nvSpPr>
        <p:spPr>
          <a:xfrm>
            <a:off x="9979588" y="7098781"/>
            <a:ext cx="757054" cy="254365"/>
          </a:xfrm>
          <a:prstGeom prst="rect">
            <a:avLst/>
          </a:prstGeom>
          <a:noFill/>
        </p:spPr>
        <p:txBody>
          <a:bodyPr wrap="square" rtlCol="0">
            <a:spAutoFit/>
          </a:bodyPr>
          <a:lstStyle/>
          <a:p>
            <a:pPr algn="l"/>
            <a:r>
              <a:rPr lang="en-US" sz="1053" dirty="0">
                <a:solidFill>
                  <a:srgbClr val="005EB8"/>
                </a:solidFill>
                <a:latin typeface="Arial" panose="020B0604020202020204" pitchFamily="34" charset="0"/>
                <a:cs typeface="Arial" panose="020B0604020202020204" pitchFamily="34" charset="0"/>
              </a:rPr>
              <a:t>| </a:t>
            </a:r>
            <a:fld id="{34F92BC6-D7C3-584B-87F2-0B845776A5AD}" type="slidenum">
              <a:rPr lang="en-US" sz="1053" smtClean="0">
                <a:solidFill>
                  <a:schemeClr val="accent3">
                    <a:lumMod val="60000"/>
                    <a:lumOff val="40000"/>
                  </a:schemeClr>
                </a:solidFill>
                <a:latin typeface="Arial" panose="020B0604020202020204" pitchFamily="34" charset="0"/>
                <a:cs typeface="Arial" panose="020B0604020202020204" pitchFamily="34" charset="0"/>
              </a:rPr>
              <a:pPr algn="l"/>
              <a:t>‹#›</a:t>
            </a:fld>
            <a:endParaRPr lang="en-US" sz="1053"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08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9D8CF1-908F-458C-BD2B-05D476F24CCC}"/>
              </a:ext>
            </a:extLst>
          </p:cNvPr>
          <p:cNvSpPr/>
          <p:nvPr userDrawn="1"/>
        </p:nvSpPr>
        <p:spPr>
          <a:xfrm>
            <a:off x="0" y="0"/>
            <a:ext cx="10693400" cy="75977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9" dirty="0"/>
          </a:p>
        </p:txBody>
      </p:sp>
      <p:pic>
        <p:nvPicPr>
          <p:cNvPr id="4" name="Picture 3">
            <a:extLst>
              <a:ext uri="{FF2B5EF4-FFF2-40B4-BE49-F238E27FC236}">
                <a16:creationId xmlns:a16="http://schemas.microsoft.com/office/drawing/2014/main" id="{9F7BB7CF-3E01-40B3-9227-310CECF3C056}"/>
              </a:ext>
            </a:extLst>
          </p:cNvPr>
          <p:cNvPicPr>
            <a:picLocks noChangeAspect="1"/>
          </p:cNvPicPr>
          <p:nvPr userDrawn="1"/>
        </p:nvPicPr>
        <p:blipFill>
          <a:blip r:embed="rId2"/>
          <a:stretch>
            <a:fillRect/>
          </a:stretch>
        </p:blipFill>
        <p:spPr>
          <a:xfrm>
            <a:off x="9571315" y="299339"/>
            <a:ext cx="816544" cy="419553"/>
          </a:xfrm>
          <a:prstGeom prst="rect">
            <a:avLst/>
          </a:prstGeom>
        </p:spPr>
      </p:pic>
      <p:sp>
        <p:nvSpPr>
          <p:cNvPr id="5" name="Content Placeholder 11">
            <a:extLst>
              <a:ext uri="{FF2B5EF4-FFF2-40B4-BE49-F238E27FC236}">
                <a16:creationId xmlns:a16="http://schemas.microsoft.com/office/drawing/2014/main" id="{382DDD15-DBD4-4BDE-8492-3997F955ADE3}"/>
              </a:ext>
            </a:extLst>
          </p:cNvPr>
          <p:cNvSpPr>
            <a:spLocks noGrp="1"/>
          </p:cNvSpPr>
          <p:nvPr>
            <p:ph sz="quarter" idx="11"/>
          </p:nvPr>
        </p:nvSpPr>
        <p:spPr>
          <a:xfrm>
            <a:off x="534670" y="4329943"/>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1930" b="1" i="0" u="none" strike="noStrike" cap="none" spc="0" normalizeH="0" baseline="0" dirty="0" smtClean="0">
                <a:ln>
                  <a:noFill/>
                </a:ln>
                <a:solidFill>
                  <a:schemeClr val="bg1"/>
                </a:solidFill>
                <a:effectLst/>
                <a:uLnTx/>
                <a:uFillTx/>
                <a:latin typeface="Segoe UI" panose="020B0502040204020203" pitchFamily="34" charset="0"/>
                <a:ea typeface="+mj-ea"/>
                <a:cs typeface="Arial"/>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6841" y="34696"/>
            <a:ext cx="857038" cy="136839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41C7FE4-EF50-FB81-810F-137BE10A14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3811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645843-A366-4D47-A49E-4901AA1DFFDD}"/>
              </a:ext>
            </a:extLst>
          </p:cNvPr>
          <p:cNvSpPr/>
          <p:nvPr userDrawn="1"/>
        </p:nvSpPr>
        <p:spPr>
          <a:xfrm>
            <a:off x="0" y="0"/>
            <a:ext cx="10693400" cy="7597775"/>
          </a:xfrm>
          <a:prstGeom prst="rect">
            <a:avLst/>
          </a:prstGeom>
          <a:solidFill>
            <a:srgbClr val="8A15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9" dirty="0"/>
          </a:p>
        </p:txBody>
      </p:sp>
      <p:sp>
        <p:nvSpPr>
          <p:cNvPr id="10" name="Content Placeholder 11">
            <a:extLst>
              <a:ext uri="{FF2B5EF4-FFF2-40B4-BE49-F238E27FC236}">
                <a16:creationId xmlns:a16="http://schemas.microsoft.com/office/drawing/2014/main" id="{B9289A9E-4A02-4DC3-BF4D-0D0C3230ED93}"/>
              </a:ext>
            </a:extLst>
          </p:cNvPr>
          <p:cNvSpPr>
            <a:spLocks noGrp="1"/>
          </p:cNvSpPr>
          <p:nvPr>
            <p:ph sz="quarter" idx="11"/>
          </p:nvPr>
        </p:nvSpPr>
        <p:spPr>
          <a:xfrm>
            <a:off x="534670" y="4329943"/>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1930" b="1" i="0" u="none" strike="noStrike" cap="none" spc="0" normalizeH="0" baseline="0" dirty="0" smtClean="0">
                <a:ln>
                  <a:noFill/>
                </a:ln>
                <a:solidFill>
                  <a:schemeClr val="bg1"/>
                </a:solidFill>
                <a:effectLst/>
                <a:uLnTx/>
                <a:uFillTx/>
                <a:latin typeface="Segoe UI" panose="020B0502040204020203" pitchFamily="34" charset="0"/>
                <a:ea typeface="+mj-ea"/>
                <a:cs typeface="Arial"/>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a:t>Click to edit Master text styles</a:t>
            </a:r>
          </a:p>
        </p:txBody>
      </p:sp>
      <p:pic>
        <p:nvPicPr>
          <p:cNvPr id="5" name="Picture 4">
            <a:extLst>
              <a:ext uri="{FF2B5EF4-FFF2-40B4-BE49-F238E27FC236}">
                <a16:creationId xmlns:a16="http://schemas.microsoft.com/office/drawing/2014/main" id="{A6866F7E-1342-4B6B-9432-F0621F3BA94A}"/>
              </a:ext>
            </a:extLst>
          </p:cNvPr>
          <p:cNvPicPr>
            <a:picLocks noChangeAspect="1"/>
          </p:cNvPicPr>
          <p:nvPr userDrawn="1"/>
        </p:nvPicPr>
        <p:blipFill>
          <a:blip r:embed="rId2"/>
          <a:stretch>
            <a:fillRect/>
          </a:stretch>
        </p:blipFill>
        <p:spPr>
          <a:xfrm>
            <a:off x="9571315" y="299339"/>
            <a:ext cx="816544" cy="41955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6841" y="34696"/>
            <a:ext cx="857038" cy="136839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9838DF2-F574-A074-29AD-64106AC0F7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230486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645843-A366-4D47-A49E-4901AA1DFFDD}"/>
              </a:ext>
            </a:extLst>
          </p:cNvPr>
          <p:cNvSpPr/>
          <p:nvPr userDrawn="1"/>
        </p:nvSpPr>
        <p:spPr>
          <a:xfrm>
            <a:off x="0" y="0"/>
            <a:ext cx="10693400" cy="7597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9" dirty="0"/>
          </a:p>
        </p:txBody>
      </p:sp>
      <p:sp>
        <p:nvSpPr>
          <p:cNvPr id="10" name="Content Placeholder 11">
            <a:extLst>
              <a:ext uri="{FF2B5EF4-FFF2-40B4-BE49-F238E27FC236}">
                <a16:creationId xmlns:a16="http://schemas.microsoft.com/office/drawing/2014/main" id="{B9289A9E-4A02-4DC3-BF4D-0D0C3230ED93}"/>
              </a:ext>
            </a:extLst>
          </p:cNvPr>
          <p:cNvSpPr>
            <a:spLocks noGrp="1"/>
          </p:cNvSpPr>
          <p:nvPr>
            <p:ph sz="quarter" idx="11"/>
          </p:nvPr>
        </p:nvSpPr>
        <p:spPr>
          <a:xfrm>
            <a:off x="534670" y="4329943"/>
            <a:ext cx="7774994" cy="73975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0" tIns="44439" rIns="0" bIns="44439" rtlCol="0" anchor="ctr">
            <a:normAutofit/>
          </a:bodyPr>
          <a:lstStyle>
            <a:lvl1pPr>
              <a:defRPr kumimoji="0" lang="en-US" sz="1930" b="1" i="0" u="none" strike="noStrike" cap="none" spc="0" normalizeH="0" baseline="0" dirty="0" smtClean="0">
                <a:ln>
                  <a:noFill/>
                </a:ln>
                <a:solidFill>
                  <a:schemeClr val="bg1"/>
                </a:solidFill>
                <a:effectLst/>
                <a:uLnTx/>
                <a:uFillTx/>
                <a:latin typeface="Segoe UI" panose="020B0502040204020203" pitchFamily="34" charset="0"/>
                <a:ea typeface="+mj-ea"/>
                <a:cs typeface="Arial"/>
              </a:defRPr>
            </a:lvl1pPr>
            <a:lvl2pPr marL="200505" indent="0">
              <a:buNone/>
              <a:defRPr lang="en-US" sz="1579" dirty="0" smtClean="0"/>
            </a:lvl2pPr>
            <a:lvl3pPr>
              <a:defRPr lang="en-US" sz="1579" dirty="0" smtClean="0"/>
            </a:lvl3pPr>
            <a:lvl4pPr>
              <a:defRPr lang="en-US" dirty="0" smtClean="0"/>
            </a:lvl4pPr>
            <a:lvl5pPr>
              <a:defRPr lang="en-GB" dirty="0"/>
            </a:lvl5pPr>
          </a:lstStyle>
          <a:p>
            <a:pPr marL="0" marR="0" lvl="0" indent="0" defTabSz="401010" fontAlgn="auto">
              <a:lnSpc>
                <a:spcPct val="100000"/>
              </a:lnSpc>
              <a:spcBef>
                <a:spcPct val="0"/>
              </a:spcBef>
              <a:spcAft>
                <a:spcPts val="0"/>
              </a:spcAft>
              <a:buClrTx/>
              <a:buSzTx/>
              <a:buFontTx/>
              <a:buNone/>
              <a:tabLst/>
            </a:pPr>
            <a:r>
              <a:rPr lang="en-US"/>
              <a:t>Click to edit Master text styles</a:t>
            </a:r>
          </a:p>
        </p:txBody>
      </p:sp>
      <p:pic>
        <p:nvPicPr>
          <p:cNvPr id="5" name="Picture 4">
            <a:extLst>
              <a:ext uri="{FF2B5EF4-FFF2-40B4-BE49-F238E27FC236}">
                <a16:creationId xmlns:a16="http://schemas.microsoft.com/office/drawing/2014/main" id="{A6866F7E-1342-4B6B-9432-F0621F3BA94A}"/>
              </a:ext>
            </a:extLst>
          </p:cNvPr>
          <p:cNvPicPr>
            <a:picLocks noChangeAspect="1"/>
          </p:cNvPicPr>
          <p:nvPr userDrawn="1"/>
        </p:nvPicPr>
        <p:blipFill>
          <a:blip r:embed="rId2"/>
          <a:stretch>
            <a:fillRect/>
          </a:stretch>
        </p:blipFill>
        <p:spPr>
          <a:xfrm>
            <a:off x="9571315" y="299339"/>
            <a:ext cx="816544" cy="41955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6841" y="34696"/>
            <a:ext cx="857038" cy="136839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B24B6273-784C-87D6-0E76-9872F0E143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4133" y="151109"/>
            <a:ext cx="1944216" cy="803787"/>
          </a:xfrm>
          <a:prstGeom prst="rect">
            <a:avLst/>
          </a:prstGeom>
        </p:spPr>
      </p:pic>
    </p:spTree>
    <p:extLst>
      <p:ext uri="{BB962C8B-B14F-4D97-AF65-F5344CB8AC3E}">
        <p14:creationId xmlns:p14="http://schemas.microsoft.com/office/powerpoint/2010/main" val="4242208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3.xml"/><Relationship Id="rId3" Type="http://schemas.openxmlformats.org/officeDocument/2006/relationships/slideLayout" Target="../slideLayouts/slideLayout13.xml"/><Relationship Id="rId21" Type="http://schemas.openxmlformats.org/officeDocument/2006/relationships/image" Target="../media/image2.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03263" y="323850"/>
            <a:ext cx="9623425" cy="1265238"/>
          </a:xfrm>
          <a:prstGeom prst="rect">
            <a:avLst/>
          </a:prstGeom>
          <a:noFill/>
          <a:ln w="9525">
            <a:noFill/>
            <a:miter lim="800000"/>
            <a:headEnd/>
            <a:tailEnd/>
          </a:ln>
        </p:spPr>
        <p:txBody>
          <a:bodyPr vert="horz" wrap="square" lIns="104506" tIns="52252" rIns="104506" bIns="52252" numCol="1" anchor="ctr" anchorCtr="0" compatLnSpc="1">
            <a:prstTxWarp prst="textNoShape">
              <a:avLst/>
            </a:prstTxWarp>
          </a:bodyPr>
          <a:lstStyle/>
          <a:p>
            <a:pPr lvl="0"/>
            <a:r>
              <a:rPr lang="en-US"/>
              <a:t>Click to edit Master title style</a:t>
            </a:r>
            <a:endParaRPr lang="en-GB" dirty="0"/>
          </a:p>
        </p:txBody>
      </p:sp>
      <p:sp>
        <p:nvSpPr>
          <p:cNvPr id="1027" name="Text Placeholder 2"/>
          <p:cNvSpPr>
            <a:spLocks noGrp="1"/>
          </p:cNvSpPr>
          <p:nvPr>
            <p:ph type="body" idx="1"/>
          </p:nvPr>
        </p:nvSpPr>
        <p:spPr bwMode="auto">
          <a:xfrm>
            <a:off x="708025" y="1782763"/>
            <a:ext cx="9623425" cy="5013325"/>
          </a:xfrm>
          <a:prstGeom prst="rect">
            <a:avLst/>
          </a:prstGeom>
          <a:noFill/>
          <a:ln w="9525">
            <a:noFill/>
            <a:miter lim="800000"/>
            <a:headEnd/>
            <a:tailEnd/>
          </a:ln>
        </p:spPr>
        <p:txBody>
          <a:bodyPr vert="horz" wrap="square" lIns="104506" tIns="52252" rIns="104506" bIns="5225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988" y="7042150"/>
            <a:ext cx="2495550" cy="404813"/>
          </a:xfrm>
          <a:prstGeom prst="rect">
            <a:avLst/>
          </a:prstGeom>
        </p:spPr>
        <p:txBody>
          <a:bodyPr vert="horz" lIns="104506" tIns="52252" rIns="104506" bIns="52252" rtlCol="0" anchor="ctr"/>
          <a:lstStyle>
            <a:lvl1pPr algn="l">
              <a:defRPr sz="14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258468" y="7042150"/>
            <a:ext cx="4404396" cy="404813"/>
          </a:xfrm>
          <a:prstGeom prst="rect">
            <a:avLst/>
          </a:prstGeom>
        </p:spPr>
        <p:txBody>
          <a:bodyPr vert="horz" lIns="104506" tIns="52252" rIns="104506" bIns="52252" rtlCol="0" anchor="ctr"/>
          <a:lstStyle>
            <a:lvl1pPr algn="ctr">
              <a:defRPr sz="1200" b="0" i="1">
                <a:solidFill>
                  <a:srgbClr val="0072C6"/>
                </a:solidFill>
              </a:defRPr>
            </a:lvl1pPr>
          </a:lstStyle>
          <a:p>
            <a:pPr>
              <a:defRPr/>
            </a:pPr>
            <a:r>
              <a:rPr lang="en-GB" dirty="0"/>
              <a:t>Working Together to Improve Health and Wellbeing</a:t>
            </a:r>
          </a:p>
        </p:txBody>
      </p:sp>
      <p:sp>
        <p:nvSpPr>
          <p:cNvPr id="6" name="Slide Number Placeholder 5"/>
          <p:cNvSpPr>
            <a:spLocks noGrp="1"/>
          </p:cNvSpPr>
          <p:nvPr>
            <p:ph type="sldNum" sz="quarter" idx="4"/>
          </p:nvPr>
        </p:nvSpPr>
        <p:spPr>
          <a:xfrm>
            <a:off x="8299029" y="7042150"/>
            <a:ext cx="1859384" cy="404813"/>
          </a:xfrm>
          <a:prstGeom prst="rect">
            <a:avLst/>
          </a:prstGeom>
        </p:spPr>
        <p:txBody>
          <a:bodyPr vert="horz" lIns="104506" tIns="52252" rIns="104506" bIns="52252" rtlCol="0" anchor="ctr"/>
          <a:lstStyle>
            <a:lvl1pPr algn="r">
              <a:defRPr sz="1400">
                <a:solidFill>
                  <a:schemeClr val="tx1">
                    <a:tint val="75000"/>
                  </a:schemeClr>
                </a:solidFill>
              </a:defRPr>
            </a:lvl1pPr>
          </a:lstStyle>
          <a:p>
            <a:pPr>
              <a:defRPr/>
            </a:pPr>
            <a:fld id="{6396F081-AE11-49AB-A500-C9E767B0E92E}" type="slidenum">
              <a:rPr lang="en-GB"/>
              <a:pPr>
                <a:defRPr/>
              </a:pPr>
              <a:t>‹#›</a:t>
            </a:fld>
            <a:endParaRPr lang="en-GB"/>
          </a:p>
        </p:txBody>
      </p:sp>
      <p:pic>
        <p:nvPicPr>
          <p:cNvPr id="8" name="Picture 7">
            <a:extLst>
              <a:ext uri="{FF2B5EF4-FFF2-40B4-BE49-F238E27FC236}">
                <a16:creationId xmlns:a16="http://schemas.microsoft.com/office/drawing/2014/main" id="{39063519-5664-2BE6-CC80-D15C7D67AA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146900" y="155615"/>
            <a:ext cx="3331845" cy="880745"/>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E6D37FB9-4B28-80FD-2CBC-F7E08D26E5D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145" r:id="rId4"/>
  </p:sldLayoutIdLst>
  <p:hf hdr="0" dt="0"/>
  <p:txStyles>
    <p:titleStyle>
      <a:lvl1pPr algn="ctr" rtl="0" eaLnBrk="1" fontAlgn="base" hangingPunct="1">
        <a:spcBef>
          <a:spcPct val="0"/>
        </a:spcBef>
        <a:spcAft>
          <a:spcPct val="0"/>
        </a:spcAft>
        <a:defRPr sz="5000" kern="1200">
          <a:solidFill>
            <a:schemeClr val="tx1"/>
          </a:solidFill>
          <a:latin typeface="+mj-lt"/>
          <a:ea typeface="+mj-ea"/>
          <a:cs typeface="+mj-cs"/>
        </a:defRPr>
      </a:lvl1pPr>
      <a:lvl2pPr algn="ctr" rtl="0" eaLnBrk="1" fontAlgn="base" hangingPunct="1">
        <a:spcBef>
          <a:spcPct val="0"/>
        </a:spcBef>
        <a:spcAft>
          <a:spcPct val="0"/>
        </a:spcAft>
        <a:defRPr sz="5000">
          <a:solidFill>
            <a:schemeClr val="tx1"/>
          </a:solidFill>
          <a:latin typeface="Calibri" pitchFamily="34" charset="0"/>
        </a:defRPr>
      </a:lvl2pPr>
      <a:lvl3pPr algn="ctr" rtl="0" eaLnBrk="1" fontAlgn="base" hangingPunct="1">
        <a:spcBef>
          <a:spcPct val="0"/>
        </a:spcBef>
        <a:spcAft>
          <a:spcPct val="0"/>
        </a:spcAft>
        <a:defRPr sz="5000">
          <a:solidFill>
            <a:schemeClr val="tx1"/>
          </a:solidFill>
          <a:latin typeface="Calibri" pitchFamily="34" charset="0"/>
        </a:defRPr>
      </a:lvl3pPr>
      <a:lvl4pPr algn="ctr" rtl="0" eaLnBrk="1" fontAlgn="base" hangingPunct="1">
        <a:spcBef>
          <a:spcPct val="0"/>
        </a:spcBef>
        <a:spcAft>
          <a:spcPct val="0"/>
        </a:spcAft>
        <a:defRPr sz="5000">
          <a:solidFill>
            <a:schemeClr val="tx1"/>
          </a:solidFill>
          <a:latin typeface="Calibri" pitchFamily="34" charset="0"/>
        </a:defRPr>
      </a:lvl4pPr>
      <a:lvl5pPr algn="ctr" rtl="0" eaLnBrk="1" fontAlgn="base" hangingPunct="1">
        <a:spcBef>
          <a:spcPct val="0"/>
        </a:spcBef>
        <a:spcAft>
          <a:spcPct val="0"/>
        </a:spcAft>
        <a:defRPr sz="5000">
          <a:solidFill>
            <a:schemeClr val="tx1"/>
          </a:solidFill>
          <a:latin typeface="Calibri" pitchFamily="34" charset="0"/>
        </a:defRPr>
      </a:lvl5pPr>
      <a:lvl6pPr marL="522526" algn="ctr" rtl="0" eaLnBrk="1" fontAlgn="base" hangingPunct="1">
        <a:spcBef>
          <a:spcPct val="0"/>
        </a:spcBef>
        <a:spcAft>
          <a:spcPct val="0"/>
        </a:spcAft>
        <a:defRPr sz="5000">
          <a:solidFill>
            <a:schemeClr val="tx1"/>
          </a:solidFill>
          <a:latin typeface="Calibri" pitchFamily="34" charset="0"/>
        </a:defRPr>
      </a:lvl6pPr>
      <a:lvl7pPr marL="1045051" algn="ctr" rtl="0" eaLnBrk="1" fontAlgn="base" hangingPunct="1">
        <a:spcBef>
          <a:spcPct val="0"/>
        </a:spcBef>
        <a:spcAft>
          <a:spcPct val="0"/>
        </a:spcAft>
        <a:defRPr sz="5000">
          <a:solidFill>
            <a:schemeClr val="tx1"/>
          </a:solidFill>
          <a:latin typeface="Calibri" pitchFamily="34" charset="0"/>
        </a:defRPr>
      </a:lvl7pPr>
      <a:lvl8pPr marL="1567576" algn="ctr" rtl="0" eaLnBrk="1" fontAlgn="base" hangingPunct="1">
        <a:spcBef>
          <a:spcPct val="0"/>
        </a:spcBef>
        <a:spcAft>
          <a:spcPct val="0"/>
        </a:spcAft>
        <a:defRPr sz="5000">
          <a:solidFill>
            <a:schemeClr val="tx1"/>
          </a:solidFill>
          <a:latin typeface="Calibri" pitchFamily="34" charset="0"/>
        </a:defRPr>
      </a:lvl8pPr>
      <a:lvl9pPr marL="2090101" algn="ctr" rtl="0" eaLnBrk="1" fontAlgn="base" hangingPunct="1">
        <a:spcBef>
          <a:spcPct val="0"/>
        </a:spcBef>
        <a:spcAft>
          <a:spcPct val="0"/>
        </a:spcAft>
        <a:defRPr sz="5000">
          <a:solidFill>
            <a:schemeClr val="tx1"/>
          </a:solidFill>
          <a:latin typeface="Calibri" pitchFamily="34" charset="0"/>
        </a:defRPr>
      </a:lvl9pPr>
    </p:titleStyle>
    <p:bodyStyle>
      <a:lvl1pPr marL="390525" indent="-390525" algn="l" rtl="0" eaLnBrk="1" fontAlgn="base" hangingPunct="1">
        <a:spcBef>
          <a:spcPct val="20000"/>
        </a:spcBef>
        <a:spcAft>
          <a:spcPct val="0"/>
        </a:spcAft>
        <a:buFont typeface="Arial" pitchFamily="34" charset="0"/>
        <a:buChar char="•"/>
        <a:defRPr sz="3700" kern="1200">
          <a:solidFill>
            <a:schemeClr val="tx1"/>
          </a:solidFill>
          <a:latin typeface="+mn-lt"/>
          <a:ea typeface="+mn-ea"/>
          <a:cs typeface="+mn-cs"/>
        </a:defRPr>
      </a:lvl1pPr>
      <a:lvl2pPr marL="847725" indent="-325438"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2pPr>
      <a:lvl3pPr marL="1304925" indent="-260350" algn="l" rtl="0" eaLnBrk="1" fontAlgn="base" hangingPunct="1">
        <a:spcBef>
          <a:spcPct val="20000"/>
        </a:spcBef>
        <a:spcAft>
          <a:spcPct val="0"/>
        </a:spcAft>
        <a:buFont typeface="Arial" pitchFamily="34" charset="0"/>
        <a:buChar char="•"/>
        <a:defRPr sz="2700" kern="1200">
          <a:solidFill>
            <a:schemeClr val="tx1"/>
          </a:solidFill>
          <a:latin typeface="+mn-lt"/>
          <a:ea typeface="+mn-ea"/>
          <a:cs typeface="+mn-cs"/>
        </a:defRPr>
      </a:lvl3pPr>
      <a:lvl4pPr marL="1828800" indent="-260350" algn="l"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4pPr>
      <a:lvl5pPr marL="2351088" indent="-260350" algn="l"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5pPr>
      <a:lvl6pPr marL="2873891" indent="-261262" algn="l" defTabSz="104505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6415" indent="-261262" algn="l" defTabSz="104505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8941" indent="-261262" algn="l" defTabSz="104505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41467" indent="-261262" algn="l" defTabSz="104505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5051" rtl="0" eaLnBrk="1" latinLnBrk="0" hangingPunct="1">
        <a:defRPr sz="2100" kern="1200">
          <a:solidFill>
            <a:schemeClr val="tx1"/>
          </a:solidFill>
          <a:latin typeface="+mn-lt"/>
          <a:ea typeface="+mn-ea"/>
          <a:cs typeface="+mn-cs"/>
        </a:defRPr>
      </a:lvl1pPr>
      <a:lvl2pPr marL="522526" algn="l" defTabSz="1045051" rtl="0" eaLnBrk="1" latinLnBrk="0" hangingPunct="1">
        <a:defRPr sz="2100" kern="1200">
          <a:solidFill>
            <a:schemeClr val="tx1"/>
          </a:solidFill>
          <a:latin typeface="+mn-lt"/>
          <a:ea typeface="+mn-ea"/>
          <a:cs typeface="+mn-cs"/>
        </a:defRPr>
      </a:lvl2pPr>
      <a:lvl3pPr marL="1045051" algn="l" defTabSz="1045051" rtl="0" eaLnBrk="1" latinLnBrk="0" hangingPunct="1">
        <a:defRPr sz="2100" kern="1200">
          <a:solidFill>
            <a:schemeClr val="tx1"/>
          </a:solidFill>
          <a:latin typeface="+mn-lt"/>
          <a:ea typeface="+mn-ea"/>
          <a:cs typeface="+mn-cs"/>
        </a:defRPr>
      </a:lvl3pPr>
      <a:lvl4pPr marL="1567576" algn="l" defTabSz="1045051" rtl="0" eaLnBrk="1" latinLnBrk="0" hangingPunct="1">
        <a:defRPr sz="2100" kern="1200">
          <a:solidFill>
            <a:schemeClr val="tx1"/>
          </a:solidFill>
          <a:latin typeface="+mn-lt"/>
          <a:ea typeface="+mn-ea"/>
          <a:cs typeface="+mn-cs"/>
        </a:defRPr>
      </a:lvl4pPr>
      <a:lvl5pPr marL="2090101" algn="l" defTabSz="1045051" rtl="0" eaLnBrk="1" latinLnBrk="0" hangingPunct="1">
        <a:defRPr sz="2100" kern="1200">
          <a:solidFill>
            <a:schemeClr val="tx1"/>
          </a:solidFill>
          <a:latin typeface="+mn-lt"/>
          <a:ea typeface="+mn-ea"/>
          <a:cs typeface="+mn-cs"/>
        </a:defRPr>
      </a:lvl5pPr>
      <a:lvl6pPr marL="2612627" algn="l" defTabSz="1045051" rtl="0" eaLnBrk="1" latinLnBrk="0" hangingPunct="1">
        <a:defRPr sz="2100" kern="1200">
          <a:solidFill>
            <a:schemeClr val="tx1"/>
          </a:solidFill>
          <a:latin typeface="+mn-lt"/>
          <a:ea typeface="+mn-ea"/>
          <a:cs typeface="+mn-cs"/>
        </a:defRPr>
      </a:lvl6pPr>
      <a:lvl7pPr marL="3135153" algn="l" defTabSz="1045051" rtl="0" eaLnBrk="1" latinLnBrk="0" hangingPunct="1">
        <a:defRPr sz="2100" kern="1200">
          <a:solidFill>
            <a:schemeClr val="tx1"/>
          </a:solidFill>
          <a:latin typeface="+mn-lt"/>
          <a:ea typeface="+mn-ea"/>
          <a:cs typeface="+mn-cs"/>
        </a:defRPr>
      </a:lvl7pPr>
      <a:lvl8pPr marL="3657678" algn="l" defTabSz="1045051" rtl="0" eaLnBrk="1" latinLnBrk="0" hangingPunct="1">
        <a:defRPr sz="2100" kern="1200">
          <a:solidFill>
            <a:schemeClr val="tx1"/>
          </a:solidFill>
          <a:latin typeface="+mn-lt"/>
          <a:ea typeface="+mn-ea"/>
          <a:cs typeface="+mn-cs"/>
        </a:defRPr>
      </a:lvl8pPr>
      <a:lvl9pPr marL="4180204" algn="l" defTabSz="104505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4D94BB-E2BB-4DD4-9372-A4179F936C8D}"/>
              </a:ext>
            </a:extLst>
          </p:cNvPr>
          <p:cNvSpPr txBox="1"/>
          <p:nvPr userDrawn="1"/>
        </p:nvSpPr>
        <p:spPr>
          <a:xfrm>
            <a:off x="9979588" y="7098781"/>
            <a:ext cx="757054" cy="254365"/>
          </a:xfrm>
          <a:prstGeom prst="rect">
            <a:avLst/>
          </a:prstGeom>
          <a:noFill/>
        </p:spPr>
        <p:txBody>
          <a:bodyPr wrap="square" rtlCol="0">
            <a:spAutoFit/>
          </a:bodyPr>
          <a:lstStyle/>
          <a:p>
            <a:pPr algn="l"/>
            <a:r>
              <a:rPr lang="en-US" sz="1053" dirty="0">
                <a:solidFill>
                  <a:srgbClr val="005EB8"/>
                </a:solidFill>
                <a:latin typeface="Arial" panose="020B0604020202020204" pitchFamily="34" charset="0"/>
                <a:cs typeface="Arial" panose="020B0604020202020204" pitchFamily="34" charset="0"/>
              </a:rPr>
              <a:t>| </a:t>
            </a:r>
            <a:fld id="{34F92BC6-D7C3-584B-87F2-0B845776A5AD}" type="slidenum">
              <a:rPr lang="en-US" sz="1053" smtClean="0">
                <a:solidFill>
                  <a:schemeClr val="accent3">
                    <a:lumMod val="60000"/>
                    <a:lumOff val="40000"/>
                  </a:schemeClr>
                </a:solidFill>
                <a:latin typeface="Arial" panose="020B0604020202020204" pitchFamily="34" charset="0"/>
                <a:cs typeface="Arial" panose="020B0604020202020204" pitchFamily="34" charset="0"/>
              </a:rPr>
              <a:pPr algn="l"/>
              <a:t>‹#›</a:t>
            </a:fld>
            <a:endParaRPr lang="en-US" sz="1053" dirty="0">
              <a:solidFill>
                <a:schemeClr val="accent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44ED35D-1663-48F7-B35B-7EBC72C265FD}"/>
              </a:ext>
            </a:extLst>
          </p:cNvPr>
          <p:cNvPicPr>
            <a:picLocks noChangeAspect="1"/>
          </p:cNvPicPr>
          <p:nvPr userDrawn="1"/>
        </p:nvPicPr>
        <p:blipFill>
          <a:blip r:embed="rId8"/>
          <a:stretch>
            <a:fillRect/>
          </a:stretch>
        </p:blipFill>
        <p:spPr>
          <a:xfrm>
            <a:off x="9571315" y="384547"/>
            <a:ext cx="816544" cy="419553"/>
          </a:xfrm>
          <a:prstGeom prst="rect">
            <a:avLst/>
          </a:prstGeom>
        </p:spPr>
      </p:pic>
      <p:pic>
        <p:nvPicPr>
          <p:cNvPr id="4" name="Google Shape;88;p13" descr="scc-logo.png"/>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84579" y="241884"/>
            <a:ext cx="616556" cy="913167"/>
          </a:xfrm>
          <a:prstGeom prst="rect">
            <a:avLst/>
          </a:prstGeom>
          <a:noFill/>
          <a:ln>
            <a:noFill/>
          </a:ln>
        </p:spPr>
      </p:pic>
      <p:pic>
        <p:nvPicPr>
          <p:cNvPr id="7" name="Picture 6" descr="A picture containing text&#10;&#10;Description automatically generated">
            <a:extLst>
              <a:ext uri="{FF2B5EF4-FFF2-40B4-BE49-F238E27FC236}">
                <a16:creationId xmlns:a16="http://schemas.microsoft.com/office/drawing/2014/main" id="{B0121932-3F49-B283-BF63-389A1289152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1015103345"/>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Lst>
  <p:hf hdr="0" dt="0"/>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14676" y="367480"/>
            <a:ext cx="8789403" cy="446725"/>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14678" y="1565283"/>
            <a:ext cx="10052911" cy="5464418"/>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a:extLst>
              <a:ext uri="{FF2B5EF4-FFF2-40B4-BE49-F238E27FC236}">
                <a16:creationId xmlns:a16="http://schemas.microsoft.com/office/drawing/2014/main" id="{FB33AB08-6910-4D09-B62D-B8DADE92A42A}"/>
              </a:ext>
            </a:extLst>
          </p:cNvPr>
          <p:cNvSpPr txBox="1"/>
          <p:nvPr userDrawn="1"/>
        </p:nvSpPr>
        <p:spPr>
          <a:xfrm>
            <a:off x="314676" y="7231505"/>
            <a:ext cx="1500851" cy="186405"/>
          </a:xfrm>
          <a:prstGeom prst="rect">
            <a:avLst/>
          </a:prstGeom>
          <a:noFill/>
        </p:spPr>
        <p:txBody>
          <a:bodyPr wrap="square" lIns="0" tIns="0" rIns="0" bIns="0" rtlCol="0">
            <a:noAutofit/>
          </a:bodyPr>
          <a:lstStyle/>
          <a:p>
            <a:pPr algn="l"/>
            <a:fld id="{13D9B5B3-34F1-4574-8603-EBF049354228}" type="slidenum">
              <a:rPr lang="en-GB" sz="702" b="0" smtClean="0">
                <a:solidFill>
                  <a:schemeClr val="tx2"/>
                </a:solidFill>
                <a:latin typeface="+mj-lt"/>
              </a:rPr>
              <a:pPr algn="l"/>
              <a:t>‹#›</a:t>
            </a:fld>
            <a:endParaRPr lang="en-GB" sz="702"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14676" y="923448"/>
            <a:ext cx="6649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mage result for nhs logo">
            <a:extLst>
              <a:ext uri="{FF2B5EF4-FFF2-40B4-BE49-F238E27FC236}">
                <a16:creationId xmlns:a16="http://schemas.microsoft.com/office/drawing/2014/main" id="{A9C6B5FD-4A1D-4F6B-97DF-94A9E2679839}"/>
              </a:ext>
            </a:extLst>
          </p:cNvPr>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797035" y="402570"/>
            <a:ext cx="657389" cy="376534"/>
          </a:xfrm>
          <a:prstGeom prst="rect">
            <a:avLst/>
          </a:prstGeom>
          <a:noFill/>
          <a:ln>
            <a:noFill/>
          </a:ln>
        </p:spPr>
      </p:pic>
      <p:pic>
        <p:nvPicPr>
          <p:cNvPr id="12" name="Google Shape;88;p13" descr="scc-logo.png">
            <a:extLst>
              <a:ext uri="{FF2B5EF4-FFF2-40B4-BE49-F238E27FC236}">
                <a16:creationId xmlns:a16="http://schemas.microsoft.com/office/drawing/2014/main" id="{E7087833-96F7-4423-9713-55B01200048C}"/>
              </a:ext>
            </a:extLst>
          </p:cNvPr>
          <p:cNvPicPr preferRelativeResize="0"/>
          <p:nvPr userDrawn="1"/>
        </p:nvPicPr>
        <p:blipFill rotWithShape="1">
          <a:blip r:embed="rId20">
            <a:alphaModFix/>
          </a:blip>
          <a:srcRect/>
          <a:stretch/>
        </p:blipFill>
        <p:spPr>
          <a:xfrm>
            <a:off x="9250054" y="240852"/>
            <a:ext cx="401003" cy="699980"/>
          </a:xfrm>
          <a:prstGeom prst="rect">
            <a:avLst/>
          </a:prstGeom>
          <a:noFill/>
          <a:ln>
            <a:noFill/>
          </a:ln>
        </p:spPr>
      </p:pic>
      <p:pic>
        <p:nvPicPr>
          <p:cNvPr id="9" name="Picture 8" descr="A picture containing text&#10;&#10;Description automatically generated">
            <a:extLst>
              <a:ext uri="{FF2B5EF4-FFF2-40B4-BE49-F238E27FC236}">
                <a16:creationId xmlns:a16="http://schemas.microsoft.com/office/drawing/2014/main" id="{B76E1C52-5C08-45E6-7E50-2D4F8B8CC7F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34132" y="198487"/>
            <a:ext cx="1944216" cy="803787"/>
          </a:xfrm>
          <a:prstGeom prst="rect">
            <a:avLst/>
          </a:prstGeom>
        </p:spPr>
      </p:pic>
    </p:spTree>
    <p:extLst>
      <p:ext uri="{BB962C8B-B14F-4D97-AF65-F5344CB8AC3E}">
        <p14:creationId xmlns:p14="http://schemas.microsoft.com/office/powerpoint/2010/main" val="31401940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Lst>
  <p:hf hdr="0" dt="0"/>
  <p:txStyles>
    <p:titleStyle>
      <a:lvl1pPr algn="l" defTabSz="802020" rtl="0" eaLnBrk="1" latinLnBrk="0" hangingPunct="1">
        <a:lnSpc>
          <a:spcPct val="90000"/>
        </a:lnSpc>
        <a:spcBef>
          <a:spcPct val="0"/>
        </a:spcBef>
        <a:buNone/>
        <a:defRPr sz="2631" kern="1200" cap="none" baseline="0">
          <a:solidFill>
            <a:srgbClr val="000000"/>
          </a:solidFill>
          <a:latin typeface="+mj-lt"/>
          <a:ea typeface="+mj-ea"/>
          <a:cs typeface="+mj-cs"/>
        </a:defRPr>
      </a:lvl1pPr>
    </p:titleStyle>
    <p:bodyStyle>
      <a:lvl1pPr marL="200505" indent="-200505" algn="l" defTabSz="802020" rtl="0" eaLnBrk="1" latinLnBrk="0" hangingPunct="1">
        <a:lnSpc>
          <a:spcPct val="110000"/>
        </a:lnSpc>
        <a:spcBef>
          <a:spcPts val="0"/>
        </a:spcBef>
        <a:buFont typeface="Arial" panose="020B0604020202020204" pitchFamily="34" charset="0"/>
        <a:buChar char="•"/>
        <a:defRPr sz="1403" kern="1200">
          <a:solidFill>
            <a:srgbClr val="000000"/>
          </a:solidFill>
          <a:latin typeface="Book Antiqua" panose="02040602050305030304" pitchFamily="18" charset="0"/>
          <a:ea typeface="+mn-ea"/>
          <a:cs typeface="+mn-cs"/>
        </a:defRPr>
      </a:lvl1pPr>
      <a:lvl2pPr marL="601515" indent="-200505" algn="l" defTabSz="802020" rtl="0" eaLnBrk="1" latinLnBrk="0" hangingPunct="1">
        <a:lnSpc>
          <a:spcPct val="110000"/>
        </a:lnSpc>
        <a:spcBef>
          <a:spcPts val="0"/>
        </a:spcBef>
        <a:buFont typeface="Arial" panose="020B0604020202020204" pitchFamily="34" charset="0"/>
        <a:buChar char="•"/>
        <a:defRPr sz="1403" kern="1200">
          <a:solidFill>
            <a:srgbClr val="000000"/>
          </a:solidFill>
          <a:latin typeface="Book Antiqua" panose="02040602050305030304" pitchFamily="18" charset="0"/>
          <a:ea typeface="+mn-ea"/>
          <a:cs typeface="+mn-cs"/>
        </a:defRPr>
      </a:lvl2pPr>
      <a:lvl3pPr marL="1002525" indent="-200505" algn="l" defTabSz="802020" rtl="0" eaLnBrk="1" latinLnBrk="0" hangingPunct="1">
        <a:lnSpc>
          <a:spcPct val="110000"/>
        </a:lnSpc>
        <a:spcBef>
          <a:spcPts val="0"/>
        </a:spcBef>
        <a:buFont typeface="Arial" panose="020B0604020202020204" pitchFamily="34" charset="0"/>
        <a:buChar char="•"/>
        <a:defRPr sz="1403" kern="1200">
          <a:solidFill>
            <a:srgbClr val="000000"/>
          </a:solidFill>
          <a:latin typeface="Book Antiqua" panose="02040602050305030304" pitchFamily="18" charset="0"/>
          <a:ea typeface="+mn-ea"/>
          <a:cs typeface="+mn-cs"/>
        </a:defRPr>
      </a:lvl3pPr>
      <a:lvl4pPr marL="1403535" indent="-200505" algn="l" defTabSz="802020" rtl="0" eaLnBrk="1" latinLnBrk="0" hangingPunct="1">
        <a:lnSpc>
          <a:spcPct val="110000"/>
        </a:lnSpc>
        <a:spcBef>
          <a:spcPts val="0"/>
        </a:spcBef>
        <a:buFont typeface="Arial" panose="020B0604020202020204" pitchFamily="34" charset="0"/>
        <a:buChar char="•"/>
        <a:defRPr sz="1403" kern="1200">
          <a:solidFill>
            <a:srgbClr val="000000"/>
          </a:solidFill>
          <a:latin typeface="Book Antiqua" panose="02040602050305030304" pitchFamily="18" charset="0"/>
          <a:ea typeface="+mn-ea"/>
          <a:cs typeface="+mn-cs"/>
        </a:defRPr>
      </a:lvl4pPr>
      <a:lvl5pPr marL="1804546" indent="-200505" algn="l" defTabSz="802020" rtl="0" eaLnBrk="1" latinLnBrk="0" hangingPunct="1">
        <a:lnSpc>
          <a:spcPct val="110000"/>
        </a:lnSpc>
        <a:spcBef>
          <a:spcPts val="0"/>
        </a:spcBef>
        <a:buFont typeface="Arial" panose="020B0604020202020204" pitchFamily="34" charset="0"/>
        <a:buChar char="•"/>
        <a:defRPr sz="1403" kern="1200">
          <a:solidFill>
            <a:srgbClr val="000000"/>
          </a:solidFill>
          <a:latin typeface="Book Antiqua" panose="02040602050305030304" pitchFamily="18" charset="0"/>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KP5OhI7dA?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hare.hsforms.com/1o4R8ZKqMTLCa2iY62316Kw3q56y" TargetMode="External"/><Relationship Id="rId2" Type="http://schemas.openxmlformats.org/officeDocument/2006/relationships/hyperlink" Target="https://swahsn.com/wp-content/uploads/2023/03/Care-home-Slide-deck-March-23.pdf?utm_medium=email&amp;_hsmi=252833382&amp;_hsenc=p2ANqtz-9sEfEbSHH68S4rs7IchG4k1oGZwCHd30ONShb5p-argGm1nmZFna4mYxK7_j4vv8Z5pcaVM8Ubs-Uk01RuHYpAGzhDUw&amp;utm_content=252833382&amp;utm_source=hs_emai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cqc.org.uk/publications/major-report/smiling-matters-oral-health-care-care-homes" TargetMode="External"/><Relationship Id="rId2" Type="http://schemas.openxmlformats.org/officeDocument/2006/relationships/hyperlink" Target="https://myhomelife.org.uk/rebuilding-together-insights-how-care-homes-coped-during-covid-pandemic/" TargetMode="External"/><Relationship Id="rId1" Type="http://schemas.openxmlformats.org/officeDocument/2006/relationships/slideLayout" Target="../slideLayouts/slideLayout4.xml"/><Relationship Id="rId5" Type="http://schemas.openxmlformats.org/officeDocument/2006/relationships/hyperlink" Target="mailto:lisa.perrett2@nhs.net" TargetMode="External"/><Relationship Id="rId4" Type="http://schemas.openxmlformats.org/officeDocument/2006/relationships/hyperlink" Target="https://teams.microsoft.com/l/meetup-join/19%3ameeting_Mzk4Y2E5MWMtMWQxNy00Yjg0LWExMTctM2Y3ZDc2ZjY4YWQz%40thread.v2/0?context=%7b%22Tid%22%3a%2203159e92-72c6-4b23-a64a-af50e790adbf%22%2c%22Oid%22%3a%22eff27efd-dc68-40fd-a4df-ac5a6b383c44%22%7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br01.safelinks.protection.outlook.com/?url=https%3A%2F%2Fs.pointerpro.com%2Fnjoriuwy%3Futm_campaign%3D13825753_SCIELine%2015-16%20March%202023%26utm_medium%3Demail%26utm_source%3DSOCIAL%20CARE%20INSTITUTE%20FOR%20EXCELLENCE%20%26utm_sfid%3D0036f00003XpE7fAAF%26utm_role%3D%26dm_i%3D4O5%2C88C0P%2C83U184%2CXSH3C%2C1&amp;data=05%7C01%7Cemily.prior%40nhs.net%7C096ebfbec5284220470608db2e9a3a0b%7C37c354b285b047f5b22207b48d774ee3%7C0%7C0%7C638155012164450678%7CUnknown%7CTWFpbGZsb3d8eyJWIjoiMC4wLjAwMDAiLCJQIjoiV2luMzIiLCJBTiI6Ik1haWwiLCJXVCI6Mn0%3D%7C3000%7C%7C%7C&amp;sdata=8mIRthNEgAiBNcsStjXoRTTcZbqstqLFMoPV9A68T4E%3D&amp;reserved=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7"/>
          <p:cNvSpPr txBox="1">
            <a:spLocks noChangeArrowheads="1"/>
          </p:cNvSpPr>
          <p:nvPr/>
        </p:nvSpPr>
        <p:spPr bwMode="auto">
          <a:xfrm>
            <a:off x="3402484" y="4302943"/>
            <a:ext cx="4176712" cy="520700"/>
          </a:xfrm>
          <a:prstGeom prst="rect">
            <a:avLst/>
          </a:prstGeom>
          <a:noFill/>
          <a:ln w="9525">
            <a:noFill/>
            <a:miter lim="800000"/>
            <a:headEnd/>
            <a:tailEnd/>
          </a:ln>
        </p:spPr>
        <p:txBody>
          <a:bodyPr lIns="104506" tIns="52252" rIns="104506" bIns="52252">
            <a:spAutoFit/>
          </a:bodyPr>
          <a:lstStyle/>
          <a:p>
            <a:pPr algn="ctr"/>
            <a:endParaRPr lang="en-GB" sz="2700" dirty="0">
              <a:solidFill>
                <a:srgbClr val="0072C6"/>
              </a:solidFill>
              <a:cs typeface="Arial" pitchFamily="34" charset="0"/>
            </a:endParaRPr>
          </a:p>
        </p:txBody>
      </p:sp>
      <p:pic>
        <p:nvPicPr>
          <p:cNvPr id="5" name="Picture 4" descr="A picture containing text, outdoor&#10;&#10;Description automatically generated">
            <a:extLst>
              <a:ext uri="{FF2B5EF4-FFF2-40B4-BE49-F238E27FC236}">
                <a16:creationId xmlns:a16="http://schemas.microsoft.com/office/drawing/2014/main" id="{E1845798-6C00-5FEF-9699-DF7FA48FA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0049"/>
            <a:ext cx="10693400" cy="2393045"/>
          </a:xfrm>
          <a:prstGeom prst="rect">
            <a:avLst/>
          </a:prstGeom>
        </p:spPr>
      </p:pic>
      <p:sp>
        <p:nvSpPr>
          <p:cNvPr id="8" name="Title 4">
            <a:extLst>
              <a:ext uri="{FF2B5EF4-FFF2-40B4-BE49-F238E27FC236}">
                <a16:creationId xmlns:a16="http://schemas.microsoft.com/office/drawing/2014/main" id="{13ADD6F1-341B-659B-B727-EBE9B4CF4009}"/>
              </a:ext>
            </a:extLst>
          </p:cNvPr>
          <p:cNvSpPr>
            <a:spLocks noGrp="1"/>
          </p:cNvSpPr>
          <p:nvPr>
            <p:ph type="ctrTitle"/>
          </p:nvPr>
        </p:nvSpPr>
        <p:spPr>
          <a:xfrm>
            <a:off x="673323" y="1998687"/>
            <a:ext cx="9346753" cy="3960440"/>
          </a:xfrm>
        </p:spPr>
        <p:txBody>
          <a:bodyPr/>
          <a:lstStyle/>
          <a:p>
            <a:pPr>
              <a:spcAft>
                <a:spcPts val="0"/>
              </a:spcAft>
            </a:pPr>
            <a:br>
              <a:rPr lang="en-US" sz="3200" b="1" dirty="0">
                <a:solidFill>
                  <a:srgbClr val="548DD4"/>
                </a:solidFill>
                <a:latin typeface="Arial"/>
                <a:ea typeface="Times New Roman"/>
              </a:rPr>
            </a:br>
            <a:r>
              <a:rPr lang="en-US" sz="3200" b="1" dirty="0">
                <a:solidFill>
                  <a:srgbClr val="548DD4"/>
                </a:solidFill>
                <a:latin typeface="Arial"/>
                <a:ea typeface="Times New Roman"/>
              </a:rPr>
              <a:t>Ageing Well January Update</a:t>
            </a:r>
            <a:br>
              <a:rPr lang="en-US" sz="3200" b="1" dirty="0">
                <a:solidFill>
                  <a:srgbClr val="548DD4"/>
                </a:solidFill>
                <a:latin typeface="Arial"/>
                <a:ea typeface="Times New Roman"/>
              </a:rPr>
            </a:br>
            <a:br>
              <a:rPr lang="en-US" sz="3200" b="1" dirty="0">
                <a:solidFill>
                  <a:srgbClr val="548DD4"/>
                </a:solidFill>
                <a:latin typeface="Arial"/>
                <a:ea typeface="Times New Roman"/>
              </a:rPr>
            </a:br>
            <a:r>
              <a:rPr lang="en-GB" sz="2400" b="1" dirty="0">
                <a:latin typeface="Arial"/>
              </a:rPr>
              <a:t> Learning and Engagement Group Meeting </a:t>
            </a:r>
            <a:r>
              <a:rPr lang="en-US" sz="2400" b="1" dirty="0">
                <a:latin typeface="Arial"/>
              </a:rPr>
              <a:t> </a:t>
            </a:r>
            <a:br>
              <a:rPr lang="en-GB" sz="2000" dirty="0">
                <a:latin typeface="Times New Roman"/>
                <a:ea typeface="Times New Roman"/>
              </a:rPr>
            </a:br>
            <a:r>
              <a:rPr lang="en-US" sz="2400" b="1" dirty="0">
                <a:latin typeface="Arial"/>
              </a:rPr>
              <a:t>4</a:t>
            </a:r>
            <a:r>
              <a:rPr lang="en-US" sz="2400" b="1" baseline="30000" dirty="0">
                <a:latin typeface="Arial"/>
              </a:rPr>
              <a:t>th</a:t>
            </a:r>
            <a:r>
              <a:rPr lang="en-US" sz="2400" b="1" dirty="0">
                <a:latin typeface="Arial"/>
              </a:rPr>
              <a:t> April 2023</a:t>
            </a:r>
            <a:br>
              <a:rPr lang="en-GB" sz="2000" dirty="0">
                <a:latin typeface="Times New Roman"/>
                <a:ea typeface="Times New Roman"/>
              </a:rPr>
            </a:br>
            <a:br>
              <a:rPr lang="en-GB" sz="2400" dirty="0">
                <a:latin typeface="Times New Roman"/>
                <a:ea typeface="Times New Roman"/>
              </a:rPr>
            </a:br>
            <a:r>
              <a:rPr lang="en-GB" sz="4800" b="1" dirty="0">
                <a:solidFill>
                  <a:srgbClr val="548DD4"/>
                </a:solidFill>
                <a:latin typeface="Arial"/>
                <a:ea typeface="Calibri"/>
              </a:rPr>
              <a:t> </a:t>
            </a:r>
            <a:br>
              <a:rPr lang="en-GB" sz="2000" dirty="0">
                <a:latin typeface="Times New Roman"/>
                <a:ea typeface="Times New Roman"/>
              </a:rPr>
            </a:br>
            <a:endParaRPr lang="en-US" sz="3700" b="1" dirty="0">
              <a:solidFill>
                <a:srgbClr val="0072C6"/>
              </a:solidFill>
              <a:latin typeface="Ariel"/>
            </a:endParaRPr>
          </a:p>
        </p:txBody>
      </p:sp>
      <p:sp>
        <p:nvSpPr>
          <p:cNvPr id="3" name="Slide Number Placeholder 2">
            <a:extLst>
              <a:ext uri="{FF2B5EF4-FFF2-40B4-BE49-F238E27FC236}">
                <a16:creationId xmlns:a16="http://schemas.microsoft.com/office/drawing/2014/main" id="{F651F52E-2FD7-0B2E-40FC-1F82539E908B}"/>
              </a:ext>
            </a:extLst>
          </p:cNvPr>
          <p:cNvSpPr>
            <a:spLocks noGrp="1"/>
          </p:cNvSpPr>
          <p:nvPr>
            <p:ph type="sldNum" sz="quarter" idx="12"/>
          </p:nvPr>
        </p:nvSpPr>
        <p:spPr/>
        <p:txBody>
          <a:bodyPr/>
          <a:lstStyle/>
          <a:p>
            <a:pPr>
              <a:defRPr/>
            </a:pPr>
            <a:fld id="{6396F081-AE11-49AB-A500-C9E767B0E92E}" type="slidenum">
              <a:rPr lang="en-GB" smtClean="0"/>
              <a:pPr>
                <a:defRPr/>
              </a:pPr>
              <a:t>0</a:t>
            </a:fld>
            <a:endParaRPr lang="en-GB"/>
          </a:p>
        </p:txBody>
      </p:sp>
      <p:sp>
        <p:nvSpPr>
          <p:cNvPr id="2" name="Footer Placeholder 1">
            <a:extLst>
              <a:ext uri="{FF2B5EF4-FFF2-40B4-BE49-F238E27FC236}">
                <a16:creationId xmlns:a16="http://schemas.microsoft.com/office/drawing/2014/main" id="{9F2D862B-EDA9-CFBD-C1F0-8FB381A55130}"/>
              </a:ext>
            </a:extLst>
          </p:cNvPr>
          <p:cNvSpPr>
            <a:spLocks noGrp="1"/>
          </p:cNvSpPr>
          <p:nvPr>
            <p:ph type="ftr" sz="quarter" idx="11"/>
          </p:nvPr>
        </p:nvSpPr>
        <p:spPr/>
        <p:txBody>
          <a:bodyPr/>
          <a:lstStyle/>
          <a:p>
            <a:pPr>
              <a:defRPr/>
            </a:pPr>
            <a:r>
              <a:rPr lang="en-GB"/>
              <a:t>Working Together to Improve Health and Wellbeing</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19D0B3-6836-C630-58D3-BA4D14694BBB}"/>
              </a:ext>
            </a:extLst>
          </p:cNvPr>
          <p:cNvSpPr>
            <a:spLocks noGrp="1"/>
          </p:cNvSpPr>
          <p:nvPr>
            <p:ph sz="quarter" idx="13"/>
          </p:nvPr>
        </p:nvSpPr>
        <p:spPr>
          <a:xfrm>
            <a:off x="666180" y="1062583"/>
            <a:ext cx="9433048" cy="5832599"/>
          </a:xfrm>
        </p:spPr>
        <p:txBody>
          <a:bodyPr/>
          <a:lstStyle/>
          <a:p>
            <a:r>
              <a:rPr lang="en-GB" dirty="0"/>
              <a:t>Residential Homes will begin to receive posters on how to refer to UCR this week, please display and share with colleagues</a:t>
            </a:r>
          </a:p>
          <a:p>
            <a:endParaRPr lang="en-GB" dirty="0"/>
          </a:p>
          <a:p>
            <a:endParaRPr lang="en-GB" dirty="0"/>
          </a:p>
          <a:p>
            <a:endParaRPr lang="en-GB" dirty="0"/>
          </a:p>
          <a:p>
            <a:pPr marL="0" indent="0">
              <a:buNone/>
            </a:pPr>
            <a:endParaRPr lang="en-GB" dirty="0"/>
          </a:p>
        </p:txBody>
      </p:sp>
      <p:sp>
        <p:nvSpPr>
          <p:cNvPr id="3" name="Footer Placeholder 2">
            <a:extLst>
              <a:ext uri="{FF2B5EF4-FFF2-40B4-BE49-F238E27FC236}">
                <a16:creationId xmlns:a16="http://schemas.microsoft.com/office/drawing/2014/main" id="{9EF258CA-7305-2D60-9843-27E2A3F0E4F2}"/>
              </a:ext>
            </a:extLst>
          </p:cNvPr>
          <p:cNvSpPr>
            <a:spLocks noGrp="1"/>
          </p:cNvSpPr>
          <p:nvPr>
            <p:ph type="ftr" sz="quarter" idx="15"/>
          </p:nvPr>
        </p:nvSpPr>
        <p:spPr/>
        <p:txBody>
          <a:bodyPr/>
          <a:lstStyle/>
          <a:p>
            <a:pPr>
              <a:defRPr/>
            </a:pPr>
            <a:r>
              <a:rPr lang="en-GB"/>
              <a:t>Working Together to Improve Health and Wellbeing</a:t>
            </a:r>
            <a:endParaRPr lang="en-GB" dirty="0"/>
          </a:p>
        </p:txBody>
      </p:sp>
      <p:sp>
        <p:nvSpPr>
          <p:cNvPr id="4" name="Slide Number Placeholder 3">
            <a:extLst>
              <a:ext uri="{FF2B5EF4-FFF2-40B4-BE49-F238E27FC236}">
                <a16:creationId xmlns:a16="http://schemas.microsoft.com/office/drawing/2014/main" id="{1E193CFD-D57B-A593-9B5F-913A6B7EA889}"/>
              </a:ext>
            </a:extLst>
          </p:cNvPr>
          <p:cNvSpPr>
            <a:spLocks noGrp="1"/>
          </p:cNvSpPr>
          <p:nvPr>
            <p:ph type="sldNum" sz="quarter" idx="16"/>
          </p:nvPr>
        </p:nvSpPr>
        <p:spPr/>
        <p:txBody>
          <a:bodyPr/>
          <a:lstStyle/>
          <a:p>
            <a:pPr>
              <a:defRPr/>
            </a:pPr>
            <a:fld id="{588AF20F-662B-40E9-9CCD-39089D37DD87}" type="slidenum">
              <a:rPr lang="en-GB" smtClean="0"/>
              <a:pPr>
                <a:defRPr/>
              </a:pPr>
              <a:t>1</a:t>
            </a:fld>
            <a:endParaRPr lang="en-GB" dirty="0"/>
          </a:p>
        </p:txBody>
      </p:sp>
      <p:pic>
        <p:nvPicPr>
          <p:cNvPr id="7" name="Picture 6">
            <a:extLst>
              <a:ext uri="{FF2B5EF4-FFF2-40B4-BE49-F238E27FC236}">
                <a16:creationId xmlns:a16="http://schemas.microsoft.com/office/drawing/2014/main" id="{5B74E7F8-7C86-B7D2-F585-DF42A6B52C3E}"/>
              </a:ext>
            </a:extLst>
          </p:cNvPr>
          <p:cNvPicPr>
            <a:picLocks noChangeAspect="1"/>
          </p:cNvPicPr>
          <p:nvPr/>
        </p:nvPicPr>
        <p:blipFill>
          <a:blip r:embed="rId2"/>
          <a:stretch>
            <a:fillRect/>
          </a:stretch>
        </p:blipFill>
        <p:spPr>
          <a:xfrm>
            <a:off x="882203" y="2481088"/>
            <a:ext cx="3388173" cy="4414094"/>
          </a:xfrm>
          <a:prstGeom prst="rect">
            <a:avLst/>
          </a:prstGeom>
        </p:spPr>
      </p:pic>
      <p:pic>
        <p:nvPicPr>
          <p:cNvPr id="11" name="Picture 10">
            <a:extLst>
              <a:ext uri="{FF2B5EF4-FFF2-40B4-BE49-F238E27FC236}">
                <a16:creationId xmlns:a16="http://schemas.microsoft.com/office/drawing/2014/main" id="{E8D88529-8B22-8902-83DD-67E8551D29EB}"/>
              </a:ext>
            </a:extLst>
          </p:cNvPr>
          <p:cNvPicPr>
            <a:picLocks noChangeAspect="1"/>
          </p:cNvPicPr>
          <p:nvPr/>
        </p:nvPicPr>
        <p:blipFill>
          <a:blip r:embed="rId3"/>
          <a:stretch>
            <a:fillRect/>
          </a:stretch>
        </p:blipFill>
        <p:spPr>
          <a:xfrm>
            <a:off x="5562724" y="2464895"/>
            <a:ext cx="3575519" cy="4446479"/>
          </a:xfrm>
          <a:prstGeom prst="rect">
            <a:avLst/>
          </a:prstGeom>
        </p:spPr>
      </p:pic>
      <p:sp>
        <p:nvSpPr>
          <p:cNvPr id="12" name="Content Placeholder 10">
            <a:extLst>
              <a:ext uri="{FF2B5EF4-FFF2-40B4-BE49-F238E27FC236}">
                <a16:creationId xmlns:a16="http://schemas.microsoft.com/office/drawing/2014/main" id="{A9AE3865-42D8-329E-EB6E-02734BD42B1D}"/>
              </a:ext>
            </a:extLst>
          </p:cNvPr>
          <p:cNvSpPr txBox="1">
            <a:spLocks/>
          </p:cNvSpPr>
          <p:nvPr/>
        </p:nvSpPr>
        <p:spPr>
          <a:xfrm>
            <a:off x="1675227" y="332716"/>
            <a:ext cx="7774994" cy="739753"/>
          </a:xfrm>
          <a:prstGeom prst="rect">
            <a:avLst/>
          </a:prstGeom>
        </p:spPr>
        <p:txBody>
          <a:bodyPr vert="horz" lIns="104506" tIns="52252" rIns="104506" bIns="52252" rtlCol="0" anchor="ctr"/>
          <a:lstStyle>
            <a:defPPr>
              <a:defRPr lang="en-GB"/>
            </a:defPPr>
            <a:lvl1pPr algn="l" rtl="0" fontAlgn="base">
              <a:spcBef>
                <a:spcPct val="0"/>
              </a:spcBef>
              <a:spcAft>
                <a:spcPct val="0"/>
              </a:spcAft>
              <a:defRPr sz="1400" b="1" kern="1200">
                <a:solidFill>
                  <a:schemeClr val="tx1">
                    <a:tint val="75000"/>
                  </a:schemeClr>
                </a:solidFill>
                <a:latin typeface="Arial" pitchFamily="34" charset="0"/>
                <a:ea typeface="+mn-ea"/>
                <a:cs typeface="Times New Roman" pitchFamily="18" charset="0"/>
              </a:defRPr>
            </a:lvl1pPr>
            <a:lvl2pPr marL="522288" indent="-65088" algn="l" rtl="0" fontAlgn="base">
              <a:spcBef>
                <a:spcPct val="0"/>
              </a:spcBef>
              <a:spcAft>
                <a:spcPct val="0"/>
              </a:spcAft>
              <a:defRPr sz="4600" b="1" kern="1200">
                <a:solidFill>
                  <a:schemeClr val="tx1"/>
                </a:solidFill>
                <a:latin typeface="Arial" pitchFamily="34" charset="0"/>
                <a:ea typeface="+mn-ea"/>
                <a:cs typeface="Times New Roman" pitchFamily="18" charset="0"/>
              </a:defRPr>
            </a:lvl2pPr>
            <a:lvl3pPr marL="1044575" indent="-130175" algn="l" rtl="0" fontAlgn="base">
              <a:spcBef>
                <a:spcPct val="0"/>
              </a:spcBef>
              <a:spcAft>
                <a:spcPct val="0"/>
              </a:spcAft>
              <a:defRPr sz="4600" b="1" kern="1200">
                <a:solidFill>
                  <a:schemeClr val="tx1"/>
                </a:solidFill>
                <a:latin typeface="Arial" pitchFamily="34" charset="0"/>
                <a:ea typeface="+mn-ea"/>
                <a:cs typeface="Times New Roman" pitchFamily="18" charset="0"/>
              </a:defRPr>
            </a:lvl3pPr>
            <a:lvl4pPr marL="1566863" indent="-195263" algn="l" rtl="0" fontAlgn="base">
              <a:spcBef>
                <a:spcPct val="0"/>
              </a:spcBef>
              <a:spcAft>
                <a:spcPct val="0"/>
              </a:spcAft>
              <a:defRPr sz="4600" b="1" kern="1200">
                <a:solidFill>
                  <a:schemeClr val="tx1"/>
                </a:solidFill>
                <a:latin typeface="Arial" pitchFamily="34" charset="0"/>
                <a:ea typeface="+mn-ea"/>
                <a:cs typeface="Times New Roman" pitchFamily="18" charset="0"/>
              </a:defRPr>
            </a:lvl4pPr>
            <a:lvl5pPr marL="2089150" indent="-260350" algn="l" rtl="0" fontAlgn="base">
              <a:spcBef>
                <a:spcPct val="0"/>
              </a:spcBef>
              <a:spcAft>
                <a:spcPct val="0"/>
              </a:spcAft>
              <a:defRPr sz="4600" b="1" kern="1200">
                <a:solidFill>
                  <a:schemeClr val="tx1"/>
                </a:solidFill>
                <a:latin typeface="Arial" pitchFamily="34" charset="0"/>
                <a:ea typeface="+mn-ea"/>
                <a:cs typeface="Times New Roman" pitchFamily="18" charset="0"/>
              </a:defRPr>
            </a:lvl5pPr>
            <a:lvl6pPr marL="2286000" algn="l" defTabSz="914400" rtl="0" eaLnBrk="1" latinLnBrk="0" hangingPunct="1">
              <a:defRPr sz="4600" b="1" kern="1200">
                <a:solidFill>
                  <a:schemeClr val="tx1"/>
                </a:solidFill>
                <a:latin typeface="Arial" pitchFamily="34" charset="0"/>
                <a:ea typeface="+mn-ea"/>
                <a:cs typeface="Times New Roman" pitchFamily="18" charset="0"/>
              </a:defRPr>
            </a:lvl6pPr>
            <a:lvl7pPr marL="2743200" algn="l" defTabSz="914400" rtl="0" eaLnBrk="1" latinLnBrk="0" hangingPunct="1">
              <a:defRPr sz="4600" b="1" kern="1200">
                <a:solidFill>
                  <a:schemeClr val="tx1"/>
                </a:solidFill>
                <a:latin typeface="Arial" pitchFamily="34" charset="0"/>
                <a:ea typeface="+mn-ea"/>
                <a:cs typeface="Times New Roman" pitchFamily="18" charset="0"/>
              </a:defRPr>
            </a:lvl7pPr>
            <a:lvl8pPr marL="3200400" algn="l" defTabSz="914400" rtl="0" eaLnBrk="1" latinLnBrk="0" hangingPunct="1">
              <a:defRPr sz="4600" b="1" kern="1200">
                <a:solidFill>
                  <a:schemeClr val="tx1"/>
                </a:solidFill>
                <a:latin typeface="Arial" pitchFamily="34" charset="0"/>
                <a:ea typeface="+mn-ea"/>
                <a:cs typeface="Times New Roman" pitchFamily="18" charset="0"/>
              </a:defRPr>
            </a:lvl8pPr>
            <a:lvl9pPr marL="3657600" algn="l" defTabSz="914400" rtl="0" eaLnBrk="1" latinLnBrk="0" hangingPunct="1">
              <a:defRPr sz="4600" b="1" kern="1200">
                <a:solidFill>
                  <a:schemeClr val="tx1"/>
                </a:solidFill>
                <a:latin typeface="Arial" pitchFamily="34" charset="0"/>
                <a:ea typeface="+mn-ea"/>
                <a:cs typeface="Times New Roman" pitchFamily="18" charset="0"/>
              </a:defRPr>
            </a:lvl9pPr>
          </a:lstStyle>
          <a:p>
            <a:pPr algn="ctr"/>
            <a:r>
              <a:rPr lang="en-GB" sz="2800" dirty="0">
                <a:solidFill>
                  <a:schemeClr val="accent1"/>
                </a:solidFill>
              </a:rPr>
              <a:t>Urgent Community Response </a:t>
            </a:r>
          </a:p>
        </p:txBody>
      </p:sp>
    </p:spTree>
    <p:extLst>
      <p:ext uri="{BB962C8B-B14F-4D97-AF65-F5344CB8AC3E}">
        <p14:creationId xmlns:p14="http://schemas.microsoft.com/office/powerpoint/2010/main" val="285439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Referral Video: Somerset Urgent Community Response">
            <a:hlinkClick r:id="" action="ppaction://media"/>
            <a:extLst>
              <a:ext uri="{FF2B5EF4-FFF2-40B4-BE49-F238E27FC236}">
                <a16:creationId xmlns:a16="http://schemas.microsoft.com/office/drawing/2014/main" id="{00B99435-D596-C726-B1F1-796E289C8BFE}"/>
              </a:ext>
            </a:extLst>
          </p:cNvPr>
          <p:cNvPicPr>
            <a:picLocks noGrp="1" noRot="1" noChangeAspect="1"/>
          </p:cNvPicPr>
          <p:nvPr>
            <p:ph sz="quarter" idx="13"/>
            <a:videoFile r:link="rId1"/>
          </p:nvPr>
        </p:nvPicPr>
        <p:blipFill>
          <a:blip r:embed="rId3"/>
          <a:stretch>
            <a:fillRect/>
          </a:stretch>
        </p:blipFill>
        <p:spPr>
          <a:xfrm>
            <a:off x="1050925" y="1998663"/>
            <a:ext cx="8664575" cy="4895850"/>
          </a:xfrm>
          <a:prstGeom prst="rect">
            <a:avLst/>
          </a:prstGeom>
        </p:spPr>
      </p:pic>
      <p:sp>
        <p:nvSpPr>
          <p:cNvPr id="3" name="Footer Placeholder 2">
            <a:extLst>
              <a:ext uri="{FF2B5EF4-FFF2-40B4-BE49-F238E27FC236}">
                <a16:creationId xmlns:a16="http://schemas.microsoft.com/office/drawing/2014/main" id="{E26EAD13-2BD4-6FC3-D086-E6F0B31BFB5E}"/>
              </a:ext>
            </a:extLst>
          </p:cNvPr>
          <p:cNvSpPr>
            <a:spLocks noGrp="1"/>
          </p:cNvSpPr>
          <p:nvPr>
            <p:ph type="ftr" sz="quarter" idx="15"/>
          </p:nvPr>
        </p:nvSpPr>
        <p:spPr/>
        <p:txBody>
          <a:bodyPr/>
          <a:lstStyle/>
          <a:p>
            <a:pPr>
              <a:defRPr/>
            </a:pPr>
            <a:r>
              <a:rPr lang="en-GB"/>
              <a:t>Working Together to Improve Health and Wellbeing</a:t>
            </a:r>
            <a:endParaRPr lang="en-GB" dirty="0"/>
          </a:p>
        </p:txBody>
      </p:sp>
      <p:sp>
        <p:nvSpPr>
          <p:cNvPr id="4" name="Slide Number Placeholder 3">
            <a:extLst>
              <a:ext uri="{FF2B5EF4-FFF2-40B4-BE49-F238E27FC236}">
                <a16:creationId xmlns:a16="http://schemas.microsoft.com/office/drawing/2014/main" id="{450EA9F0-7BA5-336A-6B46-69134B5EE305}"/>
              </a:ext>
            </a:extLst>
          </p:cNvPr>
          <p:cNvSpPr>
            <a:spLocks noGrp="1"/>
          </p:cNvSpPr>
          <p:nvPr>
            <p:ph type="sldNum" sz="quarter" idx="16"/>
          </p:nvPr>
        </p:nvSpPr>
        <p:spPr/>
        <p:txBody>
          <a:bodyPr/>
          <a:lstStyle/>
          <a:p>
            <a:pPr>
              <a:defRPr/>
            </a:pPr>
            <a:fld id="{588AF20F-662B-40E9-9CCD-39089D37DD87}" type="slidenum">
              <a:rPr lang="en-GB" smtClean="0"/>
              <a:pPr>
                <a:defRPr/>
              </a:pPr>
              <a:t>2</a:t>
            </a:fld>
            <a:endParaRPr lang="en-GB" dirty="0"/>
          </a:p>
        </p:txBody>
      </p:sp>
      <p:sp>
        <p:nvSpPr>
          <p:cNvPr id="5" name="Content Placeholder 10">
            <a:extLst>
              <a:ext uri="{FF2B5EF4-FFF2-40B4-BE49-F238E27FC236}">
                <a16:creationId xmlns:a16="http://schemas.microsoft.com/office/drawing/2014/main" id="{DA5CD707-3751-C8C8-F7FA-90645181B69D}"/>
              </a:ext>
            </a:extLst>
          </p:cNvPr>
          <p:cNvSpPr txBox="1">
            <a:spLocks/>
          </p:cNvSpPr>
          <p:nvPr/>
        </p:nvSpPr>
        <p:spPr>
          <a:xfrm>
            <a:off x="1661925" y="936067"/>
            <a:ext cx="7774994" cy="739753"/>
          </a:xfrm>
          <a:prstGeom prst="rect">
            <a:avLst/>
          </a:prstGeom>
        </p:spPr>
        <p:txBody>
          <a:bodyPr vert="horz" lIns="104506" tIns="52252" rIns="104506" bIns="52252" rtlCol="0" anchor="ctr"/>
          <a:lstStyle>
            <a:defPPr>
              <a:defRPr lang="en-GB"/>
            </a:defPPr>
            <a:lvl1pPr algn="l" rtl="0" fontAlgn="base">
              <a:spcBef>
                <a:spcPct val="0"/>
              </a:spcBef>
              <a:spcAft>
                <a:spcPct val="0"/>
              </a:spcAft>
              <a:defRPr sz="1400" b="1" kern="1200">
                <a:solidFill>
                  <a:schemeClr val="tx1">
                    <a:tint val="75000"/>
                  </a:schemeClr>
                </a:solidFill>
                <a:latin typeface="Arial" pitchFamily="34" charset="0"/>
                <a:ea typeface="+mn-ea"/>
                <a:cs typeface="Times New Roman" pitchFamily="18" charset="0"/>
              </a:defRPr>
            </a:lvl1pPr>
            <a:lvl2pPr marL="522288" indent="-65088" algn="l" rtl="0" fontAlgn="base">
              <a:spcBef>
                <a:spcPct val="0"/>
              </a:spcBef>
              <a:spcAft>
                <a:spcPct val="0"/>
              </a:spcAft>
              <a:defRPr sz="4600" b="1" kern="1200">
                <a:solidFill>
                  <a:schemeClr val="tx1"/>
                </a:solidFill>
                <a:latin typeface="Arial" pitchFamily="34" charset="0"/>
                <a:ea typeface="+mn-ea"/>
                <a:cs typeface="Times New Roman" pitchFamily="18" charset="0"/>
              </a:defRPr>
            </a:lvl2pPr>
            <a:lvl3pPr marL="1044575" indent="-130175" algn="l" rtl="0" fontAlgn="base">
              <a:spcBef>
                <a:spcPct val="0"/>
              </a:spcBef>
              <a:spcAft>
                <a:spcPct val="0"/>
              </a:spcAft>
              <a:defRPr sz="4600" b="1" kern="1200">
                <a:solidFill>
                  <a:schemeClr val="tx1"/>
                </a:solidFill>
                <a:latin typeface="Arial" pitchFamily="34" charset="0"/>
                <a:ea typeface="+mn-ea"/>
                <a:cs typeface="Times New Roman" pitchFamily="18" charset="0"/>
              </a:defRPr>
            </a:lvl3pPr>
            <a:lvl4pPr marL="1566863" indent="-195263" algn="l" rtl="0" fontAlgn="base">
              <a:spcBef>
                <a:spcPct val="0"/>
              </a:spcBef>
              <a:spcAft>
                <a:spcPct val="0"/>
              </a:spcAft>
              <a:defRPr sz="4600" b="1" kern="1200">
                <a:solidFill>
                  <a:schemeClr val="tx1"/>
                </a:solidFill>
                <a:latin typeface="Arial" pitchFamily="34" charset="0"/>
                <a:ea typeface="+mn-ea"/>
                <a:cs typeface="Times New Roman" pitchFamily="18" charset="0"/>
              </a:defRPr>
            </a:lvl4pPr>
            <a:lvl5pPr marL="2089150" indent="-260350" algn="l" rtl="0" fontAlgn="base">
              <a:spcBef>
                <a:spcPct val="0"/>
              </a:spcBef>
              <a:spcAft>
                <a:spcPct val="0"/>
              </a:spcAft>
              <a:defRPr sz="4600" b="1" kern="1200">
                <a:solidFill>
                  <a:schemeClr val="tx1"/>
                </a:solidFill>
                <a:latin typeface="Arial" pitchFamily="34" charset="0"/>
                <a:ea typeface="+mn-ea"/>
                <a:cs typeface="Times New Roman" pitchFamily="18" charset="0"/>
              </a:defRPr>
            </a:lvl5pPr>
            <a:lvl6pPr marL="2286000" algn="l" defTabSz="914400" rtl="0" eaLnBrk="1" latinLnBrk="0" hangingPunct="1">
              <a:defRPr sz="4600" b="1" kern="1200">
                <a:solidFill>
                  <a:schemeClr val="tx1"/>
                </a:solidFill>
                <a:latin typeface="Arial" pitchFamily="34" charset="0"/>
                <a:ea typeface="+mn-ea"/>
                <a:cs typeface="Times New Roman" pitchFamily="18" charset="0"/>
              </a:defRPr>
            </a:lvl6pPr>
            <a:lvl7pPr marL="2743200" algn="l" defTabSz="914400" rtl="0" eaLnBrk="1" latinLnBrk="0" hangingPunct="1">
              <a:defRPr sz="4600" b="1" kern="1200">
                <a:solidFill>
                  <a:schemeClr val="tx1"/>
                </a:solidFill>
                <a:latin typeface="Arial" pitchFamily="34" charset="0"/>
                <a:ea typeface="+mn-ea"/>
                <a:cs typeface="Times New Roman" pitchFamily="18" charset="0"/>
              </a:defRPr>
            </a:lvl7pPr>
            <a:lvl8pPr marL="3200400" algn="l" defTabSz="914400" rtl="0" eaLnBrk="1" latinLnBrk="0" hangingPunct="1">
              <a:defRPr sz="4600" b="1" kern="1200">
                <a:solidFill>
                  <a:schemeClr val="tx1"/>
                </a:solidFill>
                <a:latin typeface="Arial" pitchFamily="34" charset="0"/>
                <a:ea typeface="+mn-ea"/>
                <a:cs typeface="Times New Roman" pitchFamily="18" charset="0"/>
              </a:defRPr>
            </a:lvl8pPr>
            <a:lvl9pPr marL="3657600" algn="l" defTabSz="914400" rtl="0" eaLnBrk="1" latinLnBrk="0" hangingPunct="1">
              <a:defRPr sz="4600" b="1" kern="1200">
                <a:solidFill>
                  <a:schemeClr val="tx1"/>
                </a:solidFill>
                <a:latin typeface="Arial" pitchFamily="34" charset="0"/>
                <a:ea typeface="+mn-ea"/>
                <a:cs typeface="Times New Roman" pitchFamily="18" charset="0"/>
              </a:defRPr>
            </a:lvl9pPr>
          </a:lstStyle>
          <a:p>
            <a:pPr algn="ctr"/>
            <a:r>
              <a:rPr lang="en-GB" sz="2800" dirty="0">
                <a:solidFill>
                  <a:schemeClr val="accent1"/>
                </a:solidFill>
              </a:rPr>
              <a:t>Urgent Community Response Video </a:t>
            </a:r>
          </a:p>
        </p:txBody>
      </p:sp>
    </p:spTree>
    <p:extLst>
      <p:ext uri="{BB962C8B-B14F-4D97-AF65-F5344CB8AC3E}">
        <p14:creationId xmlns:p14="http://schemas.microsoft.com/office/powerpoint/2010/main" val="5995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E0323-2AEF-CAF2-DBDD-2D3977D1A3AB}"/>
              </a:ext>
            </a:extLst>
          </p:cNvPr>
          <p:cNvSpPr>
            <a:spLocks noGrp="1"/>
          </p:cNvSpPr>
          <p:nvPr>
            <p:ph sz="quarter" idx="13"/>
          </p:nvPr>
        </p:nvSpPr>
        <p:spPr/>
        <p:txBody>
          <a:bodyPr/>
          <a:lstStyle/>
          <a:p>
            <a:pPr marL="0" indent="0" algn="ctr">
              <a:buNone/>
            </a:pPr>
            <a:r>
              <a:rPr lang="en-GB" dirty="0"/>
              <a:t>Are you in the network?</a:t>
            </a:r>
          </a:p>
          <a:p>
            <a:pPr marL="0" indent="0" algn="ctr">
              <a:buNone/>
            </a:pPr>
            <a:endParaRPr lang="en-GB" dirty="0"/>
          </a:p>
          <a:p>
            <a:pPr marL="0" indent="0" algn="ct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buNone/>
            </a:pPr>
            <a:r>
              <a:rPr lang="en-GB" dirty="0"/>
              <a:t>Find out what happened at the March meeting here </a:t>
            </a:r>
          </a:p>
          <a:p>
            <a:pPr marL="0" indent="0">
              <a:buNone/>
            </a:pPr>
            <a:r>
              <a:rPr lang="en-GB" dirty="0">
                <a:hlinkClick r:id="rId2"/>
              </a:rPr>
              <a:t>PowerPoint Presentation (swahsn.com)</a:t>
            </a:r>
            <a:r>
              <a:rPr lang="en-GB" dirty="0"/>
              <a:t> </a:t>
            </a:r>
          </a:p>
          <a:p>
            <a:pPr marL="0" indent="0">
              <a:buNone/>
            </a:pPr>
            <a:r>
              <a:rPr lang="en-GB" dirty="0"/>
              <a:t>Join the June Meeting here </a:t>
            </a:r>
            <a:r>
              <a:rPr lang="en-GB" dirty="0">
                <a:hlinkClick r:id="rId3"/>
              </a:rPr>
              <a:t>Form (hsforms.com)</a:t>
            </a:r>
            <a:endParaRPr lang="en-GB" dirty="0"/>
          </a:p>
          <a:p>
            <a:pPr marL="0" indent="0" algn="ctr">
              <a:buNone/>
            </a:pPr>
            <a:endParaRPr lang="en-GB" dirty="0"/>
          </a:p>
        </p:txBody>
      </p:sp>
      <p:sp>
        <p:nvSpPr>
          <p:cNvPr id="3" name="Footer Placeholder 2">
            <a:extLst>
              <a:ext uri="{FF2B5EF4-FFF2-40B4-BE49-F238E27FC236}">
                <a16:creationId xmlns:a16="http://schemas.microsoft.com/office/drawing/2014/main" id="{05236FE0-8430-9B6D-25D5-AFFDF0A354C9}"/>
              </a:ext>
            </a:extLst>
          </p:cNvPr>
          <p:cNvSpPr>
            <a:spLocks noGrp="1"/>
          </p:cNvSpPr>
          <p:nvPr>
            <p:ph type="ftr" sz="quarter" idx="15"/>
          </p:nvPr>
        </p:nvSpPr>
        <p:spPr/>
        <p:txBody>
          <a:bodyPr/>
          <a:lstStyle/>
          <a:p>
            <a:pPr>
              <a:defRPr/>
            </a:pPr>
            <a:r>
              <a:rPr lang="en-GB" dirty="0"/>
              <a:t>Working Together to Improve Health and Wellbeing</a:t>
            </a:r>
          </a:p>
        </p:txBody>
      </p:sp>
      <p:sp>
        <p:nvSpPr>
          <p:cNvPr id="4" name="Slide Number Placeholder 3">
            <a:extLst>
              <a:ext uri="{FF2B5EF4-FFF2-40B4-BE49-F238E27FC236}">
                <a16:creationId xmlns:a16="http://schemas.microsoft.com/office/drawing/2014/main" id="{3C683881-A99C-0CAA-D9E6-944433712C1B}"/>
              </a:ext>
            </a:extLst>
          </p:cNvPr>
          <p:cNvSpPr>
            <a:spLocks noGrp="1"/>
          </p:cNvSpPr>
          <p:nvPr>
            <p:ph type="sldNum" sz="quarter" idx="16"/>
          </p:nvPr>
        </p:nvSpPr>
        <p:spPr/>
        <p:txBody>
          <a:bodyPr/>
          <a:lstStyle/>
          <a:p>
            <a:pPr>
              <a:defRPr/>
            </a:pPr>
            <a:fld id="{9294E784-F582-44EA-AACE-03C5439697B1}" type="slidenum">
              <a:rPr lang="en-GB" smtClean="0"/>
              <a:t>3</a:t>
            </a:fld>
            <a:endParaRPr lang="en-GB" dirty="0"/>
          </a:p>
        </p:txBody>
      </p:sp>
      <p:pic>
        <p:nvPicPr>
          <p:cNvPr id="10" name="Picture 9">
            <a:extLst>
              <a:ext uri="{FF2B5EF4-FFF2-40B4-BE49-F238E27FC236}">
                <a16:creationId xmlns:a16="http://schemas.microsoft.com/office/drawing/2014/main" id="{C9DAF934-B57A-3622-876A-E6E59C4E17E7}"/>
              </a:ext>
            </a:extLst>
          </p:cNvPr>
          <p:cNvPicPr>
            <a:picLocks noChangeAspect="1"/>
          </p:cNvPicPr>
          <p:nvPr/>
        </p:nvPicPr>
        <p:blipFill>
          <a:blip r:embed="rId4"/>
          <a:stretch>
            <a:fillRect/>
          </a:stretch>
        </p:blipFill>
        <p:spPr>
          <a:xfrm>
            <a:off x="1872208" y="1849914"/>
            <a:ext cx="6948984" cy="3897946"/>
          </a:xfrm>
          <a:prstGeom prst="rect">
            <a:avLst/>
          </a:prstGeom>
        </p:spPr>
      </p:pic>
      <p:sp>
        <p:nvSpPr>
          <p:cNvPr id="11" name="TextBox 10">
            <a:extLst>
              <a:ext uri="{FF2B5EF4-FFF2-40B4-BE49-F238E27FC236}">
                <a16:creationId xmlns:a16="http://schemas.microsoft.com/office/drawing/2014/main" id="{C7C84AFA-25A0-D762-508A-2C172D947C23}"/>
              </a:ext>
            </a:extLst>
          </p:cNvPr>
          <p:cNvSpPr txBox="1"/>
          <p:nvPr/>
        </p:nvSpPr>
        <p:spPr>
          <a:xfrm>
            <a:off x="2538387" y="469734"/>
            <a:ext cx="6480721" cy="523220"/>
          </a:xfrm>
          <a:prstGeom prst="rect">
            <a:avLst/>
          </a:prstGeom>
          <a:noFill/>
        </p:spPr>
        <p:txBody>
          <a:bodyPr wrap="square" rtlCol="0">
            <a:spAutoFit/>
          </a:bodyPr>
          <a:lstStyle/>
          <a:p>
            <a:r>
              <a:rPr lang="en-GB" sz="2800" dirty="0">
                <a:solidFill>
                  <a:srgbClr val="0066CC"/>
                </a:solidFill>
              </a:rPr>
              <a:t>The South West Care Home Network</a:t>
            </a:r>
          </a:p>
        </p:txBody>
      </p:sp>
    </p:spTree>
    <p:extLst>
      <p:ext uri="{BB962C8B-B14F-4D97-AF65-F5344CB8AC3E}">
        <p14:creationId xmlns:p14="http://schemas.microsoft.com/office/powerpoint/2010/main" val="181926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B460D-9342-D152-7299-C2286A73C5B5}"/>
              </a:ext>
            </a:extLst>
          </p:cNvPr>
          <p:cNvSpPr>
            <a:spLocks noGrp="1"/>
          </p:cNvSpPr>
          <p:nvPr>
            <p:ph sz="quarter" idx="11"/>
          </p:nvPr>
        </p:nvSpPr>
        <p:spPr>
          <a:xfrm>
            <a:off x="2466380" y="463079"/>
            <a:ext cx="6550858" cy="739753"/>
          </a:xfrm>
        </p:spPr>
        <p:txBody>
          <a:bodyPr>
            <a:noAutofit/>
          </a:bodyPr>
          <a:lstStyle/>
          <a:p>
            <a:pPr marL="0" indent="0" algn="ctr">
              <a:buNone/>
            </a:pPr>
            <a:r>
              <a:rPr lang="en-GB" sz="2800" b="1" dirty="0">
                <a:latin typeface="Arial" panose="020B0604020202020204" pitchFamily="34" charset="0"/>
                <a:cs typeface="Arial" panose="020B0604020202020204" pitchFamily="34" charset="0"/>
              </a:rPr>
              <a:t>Enhanced Health in Care Homes</a:t>
            </a:r>
          </a:p>
        </p:txBody>
      </p:sp>
      <p:sp>
        <p:nvSpPr>
          <p:cNvPr id="3" name="Footer Placeholder 2">
            <a:extLst>
              <a:ext uri="{FF2B5EF4-FFF2-40B4-BE49-F238E27FC236}">
                <a16:creationId xmlns:a16="http://schemas.microsoft.com/office/drawing/2014/main" id="{6E31030D-1072-7A89-A170-79C47F1BFBB5}"/>
              </a:ext>
            </a:extLst>
          </p:cNvPr>
          <p:cNvSpPr>
            <a:spLocks noGrp="1"/>
          </p:cNvSpPr>
          <p:nvPr>
            <p:ph type="ftr" sz="quarter" idx="4294967295"/>
          </p:nvPr>
        </p:nvSpPr>
        <p:spPr>
          <a:xfrm>
            <a:off x="2754312" y="6853857"/>
            <a:ext cx="5184775" cy="404813"/>
          </a:xfrm>
          <a:prstGeom prst="rect">
            <a:avLst/>
          </a:prstGeom>
        </p:spPr>
        <p:txBody>
          <a:bodyPr/>
          <a:lstStyle/>
          <a:p>
            <a:pPr algn="ctr">
              <a:defRPr/>
            </a:pPr>
            <a:r>
              <a:rPr lang="en-GB" sz="1200" b="0" i="1" dirty="0">
                <a:solidFill>
                  <a:schemeClr val="accent1"/>
                </a:solidFill>
              </a:rPr>
              <a:t>Working Together to Improve Health and Wellbeing</a:t>
            </a:r>
          </a:p>
        </p:txBody>
      </p:sp>
      <p:sp>
        <p:nvSpPr>
          <p:cNvPr id="10" name="TextBox 9">
            <a:extLst>
              <a:ext uri="{FF2B5EF4-FFF2-40B4-BE49-F238E27FC236}">
                <a16:creationId xmlns:a16="http://schemas.microsoft.com/office/drawing/2014/main" id="{22F8068D-6039-039F-0947-99271FCF7E2C}"/>
              </a:ext>
            </a:extLst>
          </p:cNvPr>
          <p:cNvSpPr txBox="1"/>
          <p:nvPr/>
        </p:nvSpPr>
        <p:spPr>
          <a:xfrm>
            <a:off x="450156" y="4014911"/>
            <a:ext cx="2664296" cy="276999"/>
          </a:xfrm>
          <a:prstGeom prst="rect">
            <a:avLst/>
          </a:prstGeom>
          <a:noFill/>
        </p:spPr>
        <p:txBody>
          <a:bodyPr wrap="square" rtlCol="0">
            <a:spAutoFit/>
          </a:bodyPr>
          <a:lstStyle/>
          <a:p>
            <a:r>
              <a:rPr lang="en-GB" sz="1200" dirty="0"/>
              <a:t>Visits per referral</a:t>
            </a:r>
          </a:p>
        </p:txBody>
      </p:sp>
      <p:sp>
        <p:nvSpPr>
          <p:cNvPr id="11" name="Rectangle 10">
            <a:extLst>
              <a:ext uri="{FF2B5EF4-FFF2-40B4-BE49-F238E27FC236}">
                <a16:creationId xmlns:a16="http://schemas.microsoft.com/office/drawing/2014/main" id="{E5886EAE-BBBD-BBFA-AE49-166FCA4A5AA0}"/>
              </a:ext>
            </a:extLst>
          </p:cNvPr>
          <p:cNvSpPr/>
          <p:nvPr/>
        </p:nvSpPr>
        <p:spPr>
          <a:xfrm>
            <a:off x="522164" y="4038078"/>
            <a:ext cx="2592288" cy="2355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60F0774A-D73B-1FDD-9390-F4767EC24FD2}"/>
              </a:ext>
            </a:extLst>
          </p:cNvPr>
          <p:cNvSpPr>
            <a:spLocks noGrp="1"/>
          </p:cNvSpPr>
          <p:nvPr>
            <p:ph sz="quarter" idx="10"/>
          </p:nvPr>
        </p:nvSpPr>
        <p:spPr>
          <a:xfrm>
            <a:off x="738188" y="1202832"/>
            <a:ext cx="9433047" cy="5293967"/>
          </a:xfrm>
        </p:spPr>
        <p:txBody>
          <a:bodyPr/>
          <a:lstStyle/>
          <a:p>
            <a:pPr marL="0" indent="0">
              <a:spcAft>
                <a:spcPts val="0"/>
              </a:spcAft>
              <a:buNone/>
            </a:pPr>
            <a:r>
              <a:rPr lang="en-GB" sz="18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Rebuilding Together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Coinciding with the 3rd anniversary of the first Covid lockdown, My Home Life England has released a new report called “Rebuilding Together” - A summary of insights into how care homes coped during the pandemic and what they need now to recover and rebuild.  A Summary and link to full report is here</a:t>
            </a:r>
            <a:r>
              <a:rPr lang="en-GB" sz="18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 </a:t>
            </a:r>
            <a:r>
              <a:rPr lang="en-GB"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https://myhomelife.org.uk/rebuilding-together-insights-how-care-homes-coped-during-covid-pandemic/</a:t>
            </a:r>
            <a:r>
              <a:rPr lang="en-GB" sz="18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0"/>
              </a:spcAft>
              <a:buNone/>
            </a:pPr>
            <a:r>
              <a:rPr lang="en-GB" sz="18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CQC Smiling Matters: oral health care in care homes report</a:t>
            </a:r>
            <a:endParaRPr lang="en-GB" sz="1800" b="1" dirty="0">
              <a:solidFill>
                <a:srgbClr val="41B6E6"/>
              </a:solidFill>
              <a:latin typeface="Calibri" panose="020F0502020204030204" pitchFamily="34" charset="0"/>
              <a:ea typeface="Calibri" panose="020F0502020204030204" pitchFamily="34" charset="0"/>
            </a:endParaRPr>
          </a:p>
          <a:p>
            <a:pPr>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This report shows what CQC found from a review on the state of oral health care in care homes across England. To access the report please click here: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Smiling matters: oral health care in care homes - Care Quality Commission (cqc.org.uk)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0"/>
              </a:spcAft>
              <a:buNone/>
            </a:pPr>
            <a:r>
              <a:rPr lang="en-GB" sz="18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Mouth and Swallowing Matters: Linking Oral Health, Dysphagia and Hydration Webinar 25 April, 10.00am – 12 noon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Following CQC Smiling Matters: oral health care in care homes report, NHSE invite you to attend a webinar on 25</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GB" sz="1800" dirty="0">
                <a:effectLst/>
                <a:latin typeface="Calibri" panose="020F0502020204030204" pitchFamily="34" charset="0"/>
                <a:ea typeface="Calibri" panose="020F0502020204030204" pitchFamily="34" charset="0"/>
                <a:cs typeface="Arial" panose="020B0604020202020204" pitchFamily="34" charset="0"/>
              </a:rPr>
              <a:t> April 10am – 12 noon. Bringing together a range of Health and Social Care Professionals whose work helps to improve mouth care, hydration, and swallow management for people at increased risk of (aspiration) pneumonia. You can join the meeting here: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Please click here to join the meeting</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  If you would like to be included on the invitation and/or have access to the recording following the event, please email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lisa.perrett2@nhs.net</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sp>
        <p:nvSpPr>
          <p:cNvPr id="7" name="Slide Number Placeholder 3">
            <a:extLst>
              <a:ext uri="{FF2B5EF4-FFF2-40B4-BE49-F238E27FC236}">
                <a16:creationId xmlns:a16="http://schemas.microsoft.com/office/drawing/2014/main" id="{7A467EF3-C585-EFDE-C558-C72F9824F31A}"/>
              </a:ext>
            </a:extLst>
          </p:cNvPr>
          <p:cNvSpPr txBox="1">
            <a:spLocks/>
          </p:cNvSpPr>
          <p:nvPr/>
        </p:nvSpPr>
        <p:spPr>
          <a:xfrm>
            <a:off x="8947101" y="7042150"/>
            <a:ext cx="1211312" cy="404813"/>
          </a:xfrm>
          <a:prstGeom prst="rect">
            <a:avLst/>
          </a:prstGeom>
        </p:spPr>
        <p:txBody>
          <a:bodyPr/>
          <a:lstStyle>
            <a:defPPr>
              <a:defRPr lang="en-GB"/>
            </a:defPPr>
            <a:lvl1pPr algn="l" rtl="0" fontAlgn="base">
              <a:spcBef>
                <a:spcPct val="0"/>
              </a:spcBef>
              <a:spcAft>
                <a:spcPct val="0"/>
              </a:spcAft>
              <a:defRPr sz="4600" b="1" kern="1200">
                <a:solidFill>
                  <a:schemeClr val="tx1"/>
                </a:solidFill>
                <a:latin typeface="Arial" pitchFamily="34" charset="0"/>
                <a:ea typeface="+mn-ea"/>
                <a:cs typeface="Times New Roman" pitchFamily="18" charset="0"/>
              </a:defRPr>
            </a:lvl1pPr>
            <a:lvl2pPr marL="522288" indent="-65088" algn="l" rtl="0" fontAlgn="base">
              <a:spcBef>
                <a:spcPct val="0"/>
              </a:spcBef>
              <a:spcAft>
                <a:spcPct val="0"/>
              </a:spcAft>
              <a:defRPr sz="4600" b="1" kern="1200">
                <a:solidFill>
                  <a:schemeClr val="tx1"/>
                </a:solidFill>
                <a:latin typeface="Arial" pitchFamily="34" charset="0"/>
                <a:ea typeface="+mn-ea"/>
                <a:cs typeface="Times New Roman" pitchFamily="18" charset="0"/>
              </a:defRPr>
            </a:lvl2pPr>
            <a:lvl3pPr marL="1044575" indent="-130175" algn="l" rtl="0" fontAlgn="base">
              <a:spcBef>
                <a:spcPct val="0"/>
              </a:spcBef>
              <a:spcAft>
                <a:spcPct val="0"/>
              </a:spcAft>
              <a:defRPr sz="4600" b="1" kern="1200">
                <a:solidFill>
                  <a:schemeClr val="tx1"/>
                </a:solidFill>
                <a:latin typeface="Arial" pitchFamily="34" charset="0"/>
                <a:ea typeface="+mn-ea"/>
                <a:cs typeface="Times New Roman" pitchFamily="18" charset="0"/>
              </a:defRPr>
            </a:lvl3pPr>
            <a:lvl4pPr marL="1566863" indent="-195263" algn="l" rtl="0" fontAlgn="base">
              <a:spcBef>
                <a:spcPct val="0"/>
              </a:spcBef>
              <a:spcAft>
                <a:spcPct val="0"/>
              </a:spcAft>
              <a:defRPr sz="4600" b="1" kern="1200">
                <a:solidFill>
                  <a:schemeClr val="tx1"/>
                </a:solidFill>
                <a:latin typeface="Arial" pitchFamily="34" charset="0"/>
                <a:ea typeface="+mn-ea"/>
                <a:cs typeface="Times New Roman" pitchFamily="18" charset="0"/>
              </a:defRPr>
            </a:lvl4pPr>
            <a:lvl5pPr marL="2089150" indent="-260350" algn="l" rtl="0" fontAlgn="base">
              <a:spcBef>
                <a:spcPct val="0"/>
              </a:spcBef>
              <a:spcAft>
                <a:spcPct val="0"/>
              </a:spcAft>
              <a:defRPr sz="4600" b="1" kern="1200">
                <a:solidFill>
                  <a:schemeClr val="tx1"/>
                </a:solidFill>
                <a:latin typeface="Arial" pitchFamily="34" charset="0"/>
                <a:ea typeface="+mn-ea"/>
                <a:cs typeface="Times New Roman" pitchFamily="18" charset="0"/>
              </a:defRPr>
            </a:lvl5pPr>
            <a:lvl6pPr marL="2286000" algn="l" defTabSz="914400" rtl="0" eaLnBrk="1" latinLnBrk="0" hangingPunct="1">
              <a:defRPr sz="4600" b="1" kern="1200">
                <a:solidFill>
                  <a:schemeClr val="tx1"/>
                </a:solidFill>
                <a:latin typeface="Arial" pitchFamily="34" charset="0"/>
                <a:ea typeface="+mn-ea"/>
                <a:cs typeface="Times New Roman" pitchFamily="18" charset="0"/>
              </a:defRPr>
            </a:lvl6pPr>
            <a:lvl7pPr marL="2743200" algn="l" defTabSz="914400" rtl="0" eaLnBrk="1" latinLnBrk="0" hangingPunct="1">
              <a:defRPr sz="4600" b="1" kern="1200">
                <a:solidFill>
                  <a:schemeClr val="tx1"/>
                </a:solidFill>
                <a:latin typeface="Arial" pitchFamily="34" charset="0"/>
                <a:ea typeface="+mn-ea"/>
                <a:cs typeface="Times New Roman" pitchFamily="18" charset="0"/>
              </a:defRPr>
            </a:lvl7pPr>
            <a:lvl8pPr marL="3200400" algn="l" defTabSz="914400" rtl="0" eaLnBrk="1" latinLnBrk="0" hangingPunct="1">
              <a:defRPr sz="4600" b="1" kern="1200">
                <a:solidFill>
                  <a:schemeClr val="tx1"/>
                </a:solidFill>
                <a:latin typeface="Arial" pitchFamily="34" charset="0"/>
                <a:ea typeface="+mn-ea"/>
                <a:cs typeface="Times New Roman" pitchFamily="18" charset="0"/>
              </a:defRPr>
            </a:lvl8pPr>
            <a:lvl9pPr marL="3657600" algn="l" defTabSz="914400" rtl="0" eaLnBrk="1" latinLnBrk="0" hangingPunct="1">
              <a:defRPr sz="4600" b="1" kern="1200">
                <a:solidFill>
                  <a:schemeClr val="tx1"/>
                </a:solidFill>
                <a:latin typeface="Arial" pitchFamily="34" charset="0"/>
                <a:ea typeface="+mn-ea"/>
                <a:cs typeface="Times New Roman" pitchFamily="18" charset="0"/>
              </a:defRPr>
            </a:lvl9pPr>
          </a:lstStyle>
          <a:p>
            <a:pPr algn="r">
              <a:defRPr/>
            </a:pPr>
            <a:fld id="{9294E784-F582-44EA-AACE-03C5439697B1}" type="slidenum">
              <a:rPr lang="en-GB" sz="1400">
                <a:solidFill>
                  <a:schemeClr val="tx1">
                    <a:tint val="75000"/>
                  </a:schemeClr>
                </a:solidFill>
              </a:rPr>
              <a:pPr algn="r">
                <a:defRPr/>
              </a:pPr>
              <a:t>4</a:t>
            </a:fld>
            <a:endParaRPr lang="en-GB" sz="1400" dirty="0">
              <a:solidFill>
                <a:schemeClr val="tx1">
                  <a:tint val="75000"/>
                </a:schemeClr>
              </a:solidFill>
            </a:endParaRPr>
          </a:p>
        </p:txBody>
      </p:sp>
    </p:spTree>
    <p:extLst>
      <p:ext uri="{BB962C8B-B14F-4D97-AF65-F5344CB8AC3E}">
        <p14:creationId xmlns:p14="http://schemas.microsoft.com/office/powerpoint/2010/main" val="302328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C602B-C6D7-075B-6ADC-AA1E163B0BF8}"/>
              </a:ext>
            </a:extLst>
          </p:cNvPr>
          <p:cNvSpPr>
            <a:spLocks noGrp="1"/>
          </p:cNvSpPr>
          <p:nvPr>
            <p:ph sz="quarter" idx="10"/>
          </p:nvPr>
        </p:nvSpPr>
        <p:spPr>
          <a:xfrm>
            <a:off x="534668" y="1134591"/>
            <a:ext cx="9708575" cy="5904656"/>
          </a:xfrm>
        </p:spPr>
        <p:txBody>
          <a:bodyPr/>
          <a:lstStyle/>
          <a:p>
            <a:pPr marL="0" indent="0">
              <a:spcAft>
                <a:spcPts val="0"/>
              </a:spcAft>
              <a:buNone/>
            </a:pPr>
            <a:r>
              <a:rPr lang="en-GB" sz="16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Intergenerational Linking in Care Homes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The Care Home </a:t>
            </a:r>
            <a:r>
              <a:rPr lang="en-GB" sz="1600" dirty="0" err="1">
                <a:effectLst/>
                <a:latin typeface="Calibri" panose="020F0502020204030204" pitchFamily="34" charset="0"/>
                <a:ea typeface="Calibri" panose="020F0502020204030204" pitchFamily="34" charset="0"/>
                <a:cs typeface="Arial" panose="020B0604020202020204" pitchFamily="34" charset="0"/>
              </a:rPr>
              <a:t>FaNs</a:t>
            </a:r>
            <a:r>
              <a:rPr lang="en-GB" sz="1600" dirty="0">
                <a:effectLst/>
                <a:latin typeface="Calibri" panose="020F0502020204030204" pitchFamily="34" charset="0"/>
                <a:ea typeface="Calibri" panose="020F0502020204030204" pitchFamily="34" charset="0"/>
                <a:cs typeface="Arial" panose="020B0604020202020204" pitchFamily="34" charset="0"/>
              </a:rPr>
              <a:t>: Intergenerational Linking project held a webinar on Wednesday 22nd February, sharing the outcomes and benefits from this England wide research project, it included 8000 young people and 2000 residents, with some of the projects happening in the South West being featured! We will shortly be sending out invitations to a South West learning and sharing event to share the benefits of this work and look at how this can be further enhanced in the future. </a:t>
            </a:r>
          </a:p>
          <a:p>
            <a:pPr marL="0" indent="0">
              <a:spcAft>
                <a:spcPts val="0"/>
              </a:spcAft>
              <a:buNone/>
            </a:pPr>
            <a:r>
              <a:rPr lang="en-GB" sz="1600" b="1" dirty="0">
                <a:solidFill>
                  <a:srgbClr val="41B6E6"/>
                </a:solidFill>
                <a:effectLst/>
                <a:latin typeface="Calibri" panose="020F0502020204030204" pitchFamily="34" charset="0"/>
                <a:ea typeface="Roboto" panose="02000000000000000000" pitchFamily="2" charset="0"/>
                <a:cs typeface="Calibri" panose="020F0502020204030204" pitchFamily="34" charset="0"/>
              </a:rPr>
              <a:t>Joint Contractures Video</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600" dirty="0">
                <a:solidFill>
                  <a:srgbClr val="0F0F0F"/>
                </a:solidFill>
                <a:effectLst/>
                <a:latin typeface="Calibri" panose="020F0502020204030204" pitchFamily="34" charset="0"/>
                <a:ea typeface="Roboto" panose="02000000000000000000" pitchFamily="2" charset="0"/>
                <a:cs typeface="Calibri" panose="020F0502020204030204" pitchFamily="34" charset="0"/>
              </a:rPr>
              <a:t>An awareness video for carers to highlight the risks associated with the development of joint contractures and practical preventative steps has been created by Dorset Healthcare University NHS Fou</a:t>
            </a:r>
            <a:r>
              <a:rPr lang="en-GB" sz="1600" dirty="0">
                <a:effectLst/>
                <a:latin typeface="Calibri" panose="020F0502020204030204" pitchFamily="34" charset="0"/>
                <a:ea typeface="Calibri" panose="020F0502020204030204" pitchFamily="34" charset="0"/>
                <a:cs typeface="Arial" panose="020B0604020202020204" pitchFamily="34" charset="0"/>
              </a:rPr>
              <a:t>ndation trust. This video was co-created as a collaboration between Dorset HealthCare’s clinical staff, the quality improvement team and with support from staff at Encore Care Homes. Special thanks to </a:t>
            </a:r>
            <a:r>
              <a:rPr lang="en-GB" sz="1600" dirty="0" err="1">
                <a:effectLst/>
                <a:latin typeface="Calibri" panose="020F0502020204030204" pitchFamily="34" charset="0"/>
                <a:ea typeface="Calibri" panose="020F0502020204030204" pitchFamily="34" charset="0"/>
                <a:cs typeface="Arial" panose="020B0604020202020204" pitchFamily="34" charset="0"/>
              </a:rPr>
              <a:t>Amanra</a:t>
            </a:r>
            <a:r>
              <a:rPr lang="en-GB" sz="1600" dirty="0">
                <a:effectLst/>
                <a:latin typeface="Calibri" panose="020F0502020204030204" pitchFamily="34" charset="0"/>
                <a:ea typeface="Calibri" panose="020F0502020204030204" pitchFamily="34" charset="0"/>
                <a:cs typeface="Arial" panose="020B0604020202020204" pitchFamily="34" charset="0"/>
              </a:rPr>
              <a:t> Digital (www.amanradigital.com) for the excellent animations.</a:t>
            </a:r>
            <a:r>
              <a:rPr lang="en-GB" sz="1600" dirty="0">
                <a:solidFill>
                  <a:srgbClr val="0F0F0F"/>
                </a:solidFill>
                <a:effectLst/>
                <a:latin typeface="Calibri" panose="020F0502020204030204" pitchFamily="34" charset="0"/>
                <a:ea typeface="Roboto" panose="02000000000000000000" pitchFamily="2"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Arial" panose="020B0604020202020204" pitchFamily="34" charset="0"/>
              </a:rPr>
              <a:t>https://www.youtube.com/watch?app=desktop&amp;v=aITUZ63khr0</a:t>
            </a:r>
          </a:p>
          <a:p>
            <a:pPr marL="0" indent="0">
              <a:spcBef>
                <a:spcPts val="0"/>
              </a:spcBef>
              <a:spcAft>
                <a:spcPts val="0"/>
              </a:spcAft>
              <a:buNone/>
            </a:pPr>
            <a:r>
              <a:rPr lang="en-GB" sz="1600" b="1" dirty="0">
                <a:solidFill>
                  <a:srgbClr val="41B6E6"/>
                </a:solidFill>
                <a:effectLst/>
                <a:latin typeface="Calibri" panose="020F0502020204030204" pitchFamily="34" charset="0"/>
                <a:ea typeface="Calibri" panose="020F0502020204030204" pitchFamily="34" charset="0"/>
                <a:cs typeface="Arial" panose="020B0604020202020204" pitchFamily="34" charset="0"/>
              </a:rPr>
              <a:t>Co-Production in social care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As part of Social Work Week (20 March), the Social Care Institute for Excellence (SCIE) launched a survey for adult social care professionals and people who draw on services - to share their thoughts and experiences on co-production. </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They want to find out more about your understanding and experiences of co- production. What does co-production mean to different people? What can help or hinder co-production from happening?</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61950" indent="0">
              <a:spcBef>
                <a:spcPts val="0"/>
              </a:spcBef>
              <a:spcAft>
                <a:spcPts val="0"/>
              </a:spcAft>
              <a:buNone/>
            </a:pPr>
            <a:r>
              <a:rPr lang="en-GB" sz="1600" b="1" u="sng" dirty="0">
                <a:solidFill>
                  <a:srgbClr val="0563C1"/>
                </a:solidFill>
                <a:effectLst/>
                <a:latin typeface="Calibri" panose="020F0502020204030204" pitchFamily="34" charset="0"/>
                <a:ea typeface="Segoe UI" panose="020B0502040204020203" pitchFamily="34" charset="0"/>
                <a:cs typeface="Calibri" panose="020F0502020204030204" pitchFamily="34" charset="0"/>
                <a:hlinkClick r:id="rId2"/>
              </a:rPr>
              <a:t>Take this ten-minute survey</a:t>
            </a:r>
            <a:r>
              <a:rPr lang="en-GB" sz="1600" b="1" dirty="0">
                <a:effectLst/>
                <a:latin typeface="Calibri" panose="020F0502020204030204" pitchFamily="34" charset="0"/>
                <a:ea typeface="Segoe UI" panose="020B0502040204020203"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to help the put people who draw on services in the driving seat. The survey closes </a:t>
            </a:r>
            <a:r>
              <a:rPr lang="en-GB" sz="1600" b="1" dirty="0">
                <a:effectLst/>
                <a:latin typeface="Calibri" panose="020F0502020204030204" pitchFamily="34" charset="0"/>
                <a:ea typeface="Calibri" panose="020F0502020204030204" pitchFamily="34" charset="0"/>
                <a:cs typeface="Calibri" panose="020F0502020204030204" pitchFamily="34" charset="0"/>
              </a:rPr>
              <a:t>TODAY</a:t>
            </a:r>
            <a:r>
              <a:rPr lang="en-GB" sz="1600" dirty="0">
                <a:effectLst/>
                <a:latin typeface="Calibri" panose="020F0502020204030204" pitchFamily="34" charset="0"/>
                <a:ea typeface="Calibri" panose="020F0502020204030204" pitchFamily="34" charset="0"/>
                <a:cs typeface="Calibri" panose="020F0502020204030204" pitchFamily="34" charset="0"/>
              </a:rPr>
              <a:t> 4 April. Findings will be published during Co- production Week in July.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0"/>
              </a:spcAft>
            </a:pPr>
            <a:endParaRPr lang="en-GB" dirty="0"/>
          </a:p>
        </p:txBody>
      </p:sp>
      <p:sp>
        <p:nvSpPr>
          <p:cNvPr id="4" name="Footer Placeholder 2">
            <a:extLst>
              <a:ext uri="{FF2B5EF4-FFF2-40B4-BE49-F238E27FC236}">
                <a16:creationId xmlns:a16="http://schemas.microsoft.com/office/drawing/2014/main" id="{D7EBFD5E-71B1-C5F6-5E90-55DF736342FC}"/>
              </a:ext>
            </a:extLst>
          </p:cNvPr>
          <p:cNvSpPr txBox="1">
            <a:spLocks/>
          </p:cNvSpPr>
          <p:nvPr/>
        </p:nvSpPr>
        <p:spPr>
          <a:xfrm>
            <a:off x="2754312" y="6853857"/>
            <a:ext cx="5184775" cy="404813"/>
          </a:xfrm>
          <a:prstGeom prst="rect">
            <a:avLst/>
          </a:prstGeom>
        </p:spPr>
        <p:txBody>
          <a:bodyPr vert="horz" lIns="104506" tIns="52252" rIns="104506" bIns="52252" rtlCol="0" anchor="ctr"/>
          <a:lstStyle>
            <a:defPPr>
              <a:defRPr lang="en-GB"/>
            </a:defPPr>
            <a:lvl1pPr algn="ctr" rtl="0" fontAlgn="base">
              <a:spcBef>
                <a:spcPct val="0"/>
              </a:spcBef>
              <a:spcAft>
                <a:spcPct val="0"/>
              </a:spcAft>
              <a:defRPr sz="1200" b="0" i="1" kern="1200">
                <a:solidFill>
                  <a:srgbClr val="0072C6"/>
                </a:solidFill>
                <a:latin typeface="Arial" pitchFamily="34" charset="0"/>
                <a:ea typeface="+mn-ea"/>
                <a:cs typeface="Times New Roman" pitchFamily="18" charset="0"/>
              </a:defRPr>
            </a:lvl1pPr>
            <a:lvl2pPr marL="522288" indent="-65088" algn="l" rtl="0" fontAlgn="base">
              <a:spcBef>
                <a:spcPct val="0"/>
              </a:spcBef>
              <a:spcAft>
                <a:spcPct val="0"/>
              </a:spcAft>
              <a:defRPr sz="4600" b="1" kern="1200">
                <a:solidFill>
                  <a:schemeClr val="tx1"/>
                </a:solidFill>
                <a:latin typeface="Arial" pitchFamily="34" charset="0"/>
                <a:ea typeface="+mn-ea"/>
                <a:cs typeface="Times New Roman" pitchFamily="18" charset="0"/>
              </a:defRPr>
            </a:lvl2pPr>
            <a:lvl3pPr marL="1044575" indent="-130175" algn="l" rtl="0" fontAlgn="base">
              <a:spcBef>
                <a:spcPct val="0"/>
              </a:spcBef>
              <a:spcAft>
                <a:spcPct val="0"/>
              </a:spcAft>
              <a:defRPr sz="4600" b="1" kern="1200">
                <a:solidFill>
                  <a:schemeClr val="tx1"/>
                </a:solidFill>
                <a:latin typeface="Arial" pitchFamily="34" charset="0"/>
                <a:ea typeface="+mn-ea"/>
                <a:cs typeface="Times New Roman" pitchFamily="18" charset="0"/>
              </a:defRPr>
            </a:lvl3pPr>
            <a:lvl4pPr marL="1566863" indent="-195263" algn="l" rtl="0" fontAlgn="base">
              <a:spcBef>
                <a:spcPct val="0"/>
              </a:spcBef>
              <a:spcAft>
                <a:spcPct val="0"/>
              </a:spcAft>
              <a:defRPr sz="4600" b="1" kern="1200">
                <a:solidFill>
                  <a:schemeClr val="tx1"/>
                </a:solidFill>
                <a:latin typeface="Arial" pitchFamily="34" charset="0"/>
                <a:ea typeface="+mn-ea"/>
                <a:cs typeface="Times New Roman" pitchFamily="18" charset="0"/>
              </a:defRPr>
            </a:lvl4pPr>
            <a:lvl5pPr marL="2089150" indent="-260350" algn="l" rtl="0" fontAlgn="base">
              <a:spcBef>
                <a:spcPct val="0"/>
              </a:spcBef>
              <a:spcAft>
                <a:spcPct val="0"/>
              </a:spcAft>
              <a:defRPr sz="4600" b="1" kern="1200">
                <a:solidFill>
                  <a:schemeClr val="tx1"/>
                </a:solidFill>
                <a:latin typeface="Arial" pitchFamily="34" charset="0"/>
                <a:ea typeface="+mn-ea"/>
                <a:cs typeface="Times New Roman" pitchFamily="18" charset="0"/>
              </a:defRPr>
            </a:lvl5pPr>
            <a:lvl6pPr marL="2286000" algn="l" defTabSz="914400" rtl="0" eaLnBrk="1" latinLnBrk="0" hangingPunct="1">
              <a:defRPr sz="4600" b="1" kern="1200">
                <a:solidFill>
                  <a:schemeClr val="tx1"/>
                </a:solidFill>
                <a:latin typeface="Arial" pitchFamily="34" charset="0"/>
                <a:ea typeface="+mn-ea"/>
                <a:cs typeface="Times New Roman" pitchFamily="18" charset="0"/>
              </a:defRPr>
            </a:lvl6pPr>
            <a:lvl7pPr marL="2743200" algn="l" defTabSz="914400" rtl="0" eaLnBrk="1" latinLnBrk="0" hangingPunct="1">
              <a:defRPr sz="4600" b="1" kern="1200">
                <a:solidFill>
                  <a:schemeClr val="tx1"/>
                </a:solidFill>
                <a:latin typeface="Arial" pitchFamily="34" charset="0"/>
                <a:ea typeface="+mn-ea"/>
                <a:cs typeface="Times New Roman" pitchFamily="18" charset="0"/>
              </a:defRPr>
            </a:lvl7pPr>
            <a:lvl8pPr marL="3200400" algn="l" defTabSz="914400" rtl="0" eaLnBrk="1" latinLnBrk="0" hangingPunct="1">
              <a:defRPr sz="4600" b="1" kern="1200">
                <a:solidFill>
                  <a:schemeClr val="tx1"/>
                </a:solidFill>
                <a:latin typeface="Arial" pitchFamily="34" charset="0"/>
                <a:ea typeface="+mn-ea"/>
                <a:cs typeface="Times New Roman" pitchFamily="18" charset="0"/>
              </a:defRPr>
            </a:lvl8pPr>
            <a:lvl9pPr marL="3657600" algn="l" defTabSz="914400" rtl="0" eaLnBrk="1" latinLnBrk="0" hangingPunct="1">
              <a:defRPr sz="4600" b="1" kern="1200">
                <a:solidFill>
                  <a:schemeClr val="tx1"/>
                </a:solidFill>
                <a:latin typeface="Arial" pitchFamily="34" charset="0"/>
                <a:ea typeface="+mn-ea"/>
                <a:cs typeface="Times New Roman" pitchFamily="18" charset="0"/>
              </a:defRPr>
            </a:lvl9pPr>
          </a:lstStyle>
          <a:p>
            <a:pPr>
              <a:defRPr/>
            </a:pPr>
            <a:r>
              <a:rPr lang="en-GB">
                <a:solidFill>
                  <a:schemeClr val="accent1"/>
                </a:solidFill>
              </a:rPr>
              <a:t>Working Together to Improve Health and Wellbeing</a:t>
            </a:r>
            <a:endParaRPr lang="en-GB" dirty="0">
              <a:solidFill>
                <a:schemeClr val="accent1"/>
              </a:solidFill>
            </a:endParaRPr>
          </a:p>
        </p:txBody>
      </p:sp>
      <p:sp>
        <p:nvSpPr>
          <p:cNvPr id="5" name="Slide Number Placeholder 3">
            <a:extLst>
              <a:ext uri="{FF2B5EF4-FFF2-40B4-BE49-F238E27FC236}">
                <a16:creationId xmlns:a16="http://schemas.microsoft.com/office/drawing/2014/main" id="{400EAC9A-B6FC-EE6F-13DD-D6D071C99C76}"/>
              </a:ext>
            </a:extLst>
          </p:cNvPr>
          <p:cNvSpPr txBox="1">
            <a:spLocks/>
          </p:cNvSpPr>
          <p:nvPr/>
        </p:nvSpPr>
        <p:spPr>
          <a:xfrm>
            <a:off x="8947101" y="7042150"/>
            <a:ext cx="1211312" cy="404813"/>
          </a:xfrm>
          <a:prstGeom prst="rect">
            <a:avLst/>
          </a:prstGeom>
        </p:spPr>
        <p:txBody>
          <a:bodyPr/>
          <a:lstStyle>
            <a:defPPr>
              <a:defRPr lang="en-GB"/>
            </a:defPPr>
            <a:lvl1pPr algn="l" rtl="0" fontAlgn="base">
              <a:spcBef>
                <a:spcPct val="0"/>
              </a:spcBef>
              <a:spcAft>
                <a:spcPct val="0"/>
              </a:spcAft>
              <a:defRPr sz="4600" b="1" kern="1200">
                <a:solidFill>
                  <a:schemeClr val="tx1"/>
                </a:solidFill>
                <a:latin typeface="Arial" pitchFamily="34" charset="0"/>
                <a:ea typeface="+mn-ea"/>
                <a:cs typeface="Times New Roman" pitchFamily="18" charset="0"/>
              </a:defRPr>
            </a:lvl1pPr>
            <a:lvl2pPr marL="522288" indent="-65088" algn="l" rtl="0" fontAlgn="base">
              <a:spcBef>
                <a:spcPct val="0"/>
              </a:spcBef>
              <a:spcAft>
                <a:spcPct val="0"/>
              </a:spcAft>
              <a:defRPr sz="4600" b="1" kern="1200">
                <a:solidFill>
                  <a:schemeClr val="tx1"/>
                </a:solidFill>
                <a:latin typeface="Arial" pitchFamily="34" charset="0"/>
                <a:ea typeface="+mn-ea"/>
                <a:cs typeface="Times New Roman" pitchFamily="18" charset="0"/>
              </a:defRPr>
            </a:lvl2pPr>
            <a:lvl3pPr marL="1044575" indent="-130175" algn="l" rtl="0" fontAlgn="base">
              <a:spcBef>
                <a:spcPct val="0"/>
              </a:spcBef>
              <a:spcAft>
                <a:spcPct val="0"/>
              </a:spcAft>
              <a:defRPr sz="4600" b="1" kern="1200">
                <a:solidFill>
                  <a:schemeClr val="tx1"/>
                </a:solidFill>
                <a:latin typeface="Arial" pitchFamily="34" charset="0"/>
                <a:ea typeface="+mn-ea"/>
                <a:cs typeface="Times New Roman" pitchFamily="18" charset="0"/>
              </a:defRPr>
            </a:lvl3pPr>
            <a:lvl4pPr marL="1566863" indent="-195263" algn="l" rtl="0" fontAlgn="base">
              <a:spcBef>
                <a:spcPct val="0"/>
              </a:spcBef>
              <a:spcAft>
                <a:spcPct val="0"/>
              </a:spcAft>
              <a:defRPr sz="4600" b="1" kern="1200">
                <a:solidFill>
                  <a:schemeClr val="tx1"/>
                </a:solidFill>
                <a:latin typeface="Arial" pitchFamily="34" charset="0"/>
                <a:ea typeface="+mn-ea"/>
                <a:cs typeface="Times New Roman" pitchFamily="18" charset="0"/>
              </a:defRPr>
            </a:lvl4pPr>
            <a:lvl5pPr marL="2089150" indent="-260350" algn="l" rtl="0" fontAlgn="base">
              <a:spcBef>
                <a:spcPct val="0"/>
              </a:spcBef>
              <a:spcAft>
                <a:spcPct val="0"/>
              </a:spcAft>
              <a:defRPr sz="4600" b="1" kern="1200">
                <a:solidFill>
                  <a:schemeClr val="tx1"/>
                </a:solidFill>
                <a:latin typeface="Arial" pitchFamily="34" charset="0"/>
                <a:ea typeface="+mn-ea"/>
                <a:cs typeface="Times New Roman" pitchFamily="18" charset="0"/>
              </a:defRPr>
            </a:lvl5pPr>
            <a:lvl6pPr marL="2286000" algn="l" defTabSz="914400" rtl="0" eaLnBrk="1" latinLnBrk="0" hangingPunct="1">
              <a:defRPr sz="4600" b="1" kern="1200">
                <a:solidFill>
                  <a:schemeClr val="tx1"/>
                </a:solidFill>
                <a:latin typeface="Arial" pitchFamily="34" charset="0"/>
                <a:ea typeface="+mn-ea"/>
                <a:cs typeface="Times New Roman" pitchFamily="18" charset="0"/>
              </a:defRPr>
            </a:lvl6pPr>
            <a:lvl7pPr marL="2743200" algn="l" defTabSz="914400" rtl="0" eaLnBrk="1" latinLnBrk="0" hangingPunct="1">
              <a:defRPr sz="4600" b="1" kern="1200">
                <a:solidFill>
                  <a:schemeClr val="tx1"/>
                </a:solidFill>
                <a:latin typeface="Arial" pitchFamily="34" charset="0"/>
                <a:ea typeface="+mn-ea"/>
                <a:cs typeface="Times New Roman" pitchFamily="18" charset="0"/>
              </a:defRPr>
            </a:lvl7pPr>
            <a:lvl8pPr marL="3200400" algn="l" defTabSz="914400" rtl="0" eaLnBrk="1" latinLnBrk="0" hangingPunct="1">
              <a:defRPr sz="4600" b="1" kern="1200">
                <a:solidFill>
                  <a:schemeClr val="tx1"/>
                </a:solidFill>
                <a:latin typeface="Arial" pitchFamily="34" charset="0"/>
                <a:ea typeface="+mn-ea"/>
                <a:cs typeface="Times New Roman" pitchFamily="18" charset="0"/>
              </a:defRPr>
            </a:lvl8pPr>
            <a:lvl9pPr marL="3657600" algn="l" defTabSz="914400" rtl="0" eaLnBrk="1" latinLnBrk="0" hangingPunct="1">
              <a:defRPr sz="4600" b="1" kern="1200">
                <a:solidFill>
                  <a:schemeClr val="tx1"/>
                </a:solidFill>
                <a:latin typeface="Arial" pitchFamily="34" charset="0"/>
                <a:ea typeface="+mn-ea"/>
                <a:cs typeface="Times New Roman" pitchFamily="18" charset="0"/>
              </a:defRPr>
            </a:lvl9pPr>
          </a:lstStyle>
          <a:p>
            <a:pPr>
              <a:defRPr/>
            </a:pPr>
            <a:fld id="{9294E784-F582-44EA-AACE-03C5439697B1}" type="slidenum">
              <a:rPr lang="en-GB" sz="1400" smtClean="0">
                <a:solidFill>
                  <a:schemeClr val="bg1">
                    <a:lumMod val="75000"/>
                  </a:schemeClr>
                </a:solidFill>
              </a:rPr>
              <a:pPr>
                <a:defRPr/>
              </a:pPr>
              <a:t>5</a:t>
            </a:fld>
            <a:endParaRPr lang="en-GB" sz="1400" dirty="0">
              <a:solidFill>
                <a:schemeClr val="bg1">
                  <a:lumMod val="75000"/>
                </a:schemeClr>
              </a:solidFill>
            </a:endParaRPr>
          </a:p>
        </p:txBody>
      </p:sp>
    </p:spTree>
    <p:extLst>
      <p:ext uri="{BB962C8B-B14F-4D97-AF65-F5344CB8AC3E}">
        <p14:creationId xmlns:p14="http://schemas.microsoft.com/office/powerpoint/2010/main" val="3956587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3.pptx  -  Read-Only" id="{3A562855-029F-4A0F-8CD8-0F4D8C032560}" vid="{32253A3F-D3A3-4752-89EE-F59031D1E824}"/>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3.pptx  -  Read-Only" id="{3A562855-029F-4A0F-8CD8-0F4D8C032560}" vid="{74CFEC5E-CF43-4699-BD90-78DB8B8762E5}"/>
    </a:ext>
  </a:extLst>
</a:theme>
</file>

<file path=ppt/theme/theme3.xml><?xml version="1.0" encoding="utf-8"?>
<a:theme xmlns:a="http://schemas.openxmlformats.org/drawingml/2006/main" name="2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extLst>
    <a:ext uri="{05A4C25C-085E-4340-85A3-A5531E510DB2}">
      <thm15:themeFamily xmlns:thm15="http://schemas.microsoft.com/office/thememl/2012/main" name="PowerPoint Presentation3.pptx  -  Read-Only" id="{3A562855-029F-4A0F-8CD8-0F4D8C032560}" vid="{1E511712-E0AA-4684-B5F2-01734BE1E88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33c57a3-7744-468c-a11f-d8d67e1ce1d4">
      <Terms xmlns="http://schemas.microsoft.com/office/infopath/2007/PartnerControls"/>
    </lcf76f155ced4ddcb4097134ff3c332f>
    <TaxCatchAll xmlns="415455c3-7a21-41ae-99ae-d005649ee5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8CE23411D0614B92EE7D3091019632" ma:contentTypeVersion="13" ma:contentTypeDescription="Create a new document." ma:contentTypeScope="" ma:versionID="445f1821e72f91f392936d98dbc3f278">
  <xsd:schema xmlns:xsd="http://www.w3.org/2001/XMLSchema" xmlns:xs="http://www.w3.org/2001/XMLSchema" xmlns:p="http://schemas.microsoft.com/office/2006/metadata/properties" xmlns:ns1="http://schemas.microsoft.com/sharepoint/v3" xmlns:ns2="d33c57a3-7744-468c-a11f-d8d67e1ce1d4" xmlns:ns3="415455c3-7a21-41ae-99ae-d005649ee5a9" targetNamespace="http://schemas.microsoft.com/office/2006/metadata/properties" ma:root="true" ma:fieldsID="8584fb443c1905d46eace30dfba48019" ns1:_="" ns2:_="" ns3:_="">
    <xsd:import namespace="http://schemas.microsoft.com/sharepoint/v3"/>
    <xsd:import namespace="d33c57a3-7744-468c-a11f-d8d67e1ce1d4"/>
    <xsd:import namespace="415455c3-7a21-41ae-99ae-d005649ee5a9"/>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3c57a3-7744-468c-a11f-d8d67e1ce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455c3-7a21-41ae-99ae-d005649ee5a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c10006-cf5e-4f89-940d-3071fe4e9bec}" ma:internalName="TaxCatchAll" ma:showField="CatchAllData" ma:web="415455c3-7a21-41ae-99ae-d005649ee5a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9E128-A709-4430-9EF1-45C0F509E578}">
  <ds:schemaRefs>
    <ds:schemaRef ds:uri="http://schemas.microsoft.com/office/2006/metadata/properties"/>
    <ds:schemaRef ds:uri="d33c57a3-7744-468c-a11f-d8d67e1ce1d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15455c3-7a21-41ae-99ae-d005649ee5a9"/>
    <ds:schemaRef ds:uri="http://purl.org/dc/elements/1.1/"/>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D7660DB1-FEC9-455D-AB83-F56D804EAF6D}">
  <ds:schemaRefs>
    <ds:schemaRef ds:uri="http://schemas.microsoft.com/sharepoint/v3/contenttype/forms"/>
  </ds:schemaRefs>
</ds:datastoreItem>
</file>

<file path=customXml/itemProps3.xml><?xml version="1.0" encoding="utf-8"?>
<ds:datastoreItem xmlns:ds="http://schemas.openxmlformats.org/officeDocument/2006/customXml" ds:itemID="{77F47970-BBD3-45AD-A410-AC3AA8820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3c57a3-7744-468c-a11f-d8d67e1ce1d4"/>
    <ds:schemaRef ds:uri="415455c3-7a21-41ae-99ae-d005649ee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 id="{93ca2043-b579-4aec-b164-86dbed9516ae}" enabled="1" method="Privileged" siteId="{b524f606-f77a-4aa2-8da2-fe70343b0cce}" contentBits="2" removed="0"/>
</clbl:labelList>
</file>

<file path=docProps/app.xml><?xml version="1.0" encoding="utf-8"?>
<Properties xmlns="http://schemas.openxmlformats.org/officeDocument/2006/extended-properties" xmlns:vt="http://schemas.openxmlformats.org/officeDocument/2006/docPropsVTypes">
  <Template>PowerPoint Presentation</Template>
  <TotalTime>1223</TotalTime>
  <Words>704</Words>
  <Application>Microsoft Office PowerPoint</Application>
  <PresentationFormat>Custom</PresentationFormat>
  <Paragraphs>48</Paragraphs>
  <Slides>6</Slides>
  <Notes>1</Notes>
  <HiddenSlides>0</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20" baseType="lpstr">
      <vt:lpstr>Arial</vt:lpstr>
      <vt:lpstr>Ariel</vt:lpstr>
      <vt:lpstr>Book Antiqua</vt:lpstr>
      <vt:lpstr>Calibri</vt:lpstr>
      <vt:lpstr>Century Gothic</vt:lpstr>
      <vt:lpstr>Courier New</vt:lpstr>
      <vt:lpstr>Frutiger</vt:lpstr>
      <vt:lpstr>Segoe UI</vt:lpstr>
      <vt:lpstr>Symbol</vt:lpstr>
      <vt:lpstr>Times New Roman</vt:lpstr>
      <vt:lpstr>PowerPoint Presentation</vt:lpstr>
      <vt:lpstr>4_Custom Design</vt:lpstr>
      <vt:lpstr>2_TITLES</vt:lpstr>
      <vt:lpstr>think-cell Slide</vt:lpstr>
      <vt:lpstr> Ageing Well January Update   Learning and Engagement Group Meeting   4th April 2023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32 pt Bold)   Author (Arial 24 pt Bold) Job Title (Arial 24 pt Bold)   Date (Arial 24 pt Bold)</dc:title>
  <dc:creator>GILDING, Annabel (NHS SOMERSET ICB - 11X)</dc:creator>
  <cp:lastModifiedBy>Rachel Caunce</cp:lastModifiedBy>
  <cp:revision>18</cp:revision>
  <dcterms:created xsi:type="dcterms:W3CDTF">2022-10-20T16:30:56Z</dcterms:created>
  <dcterms:modified xsi:type="dcterms:W3CDTF">2023-04-04T15:15:50Z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0x010100848CE23411D0614B92EE7D3091019632</vt:lpwstr>
  </property>
</Properties>
</file>