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1"/>
    <p:sldMasterId id="2147483687" r:id="rId2"/>
    <p:sldMasterId id="2147483701" r:id="rId3"/>
    <p:sldMasterId id="2147483716" r:id="rId4"/>
  </p:sldMasterIdLst>
  <p:notesMasterIdLst>
    <p:notesMasterId r:id="rId15"/>
  </p:notesMasterIdLst>
  <p:handoutMasterIdLst>
    <p:handoutMasterId r:id="rId16"/>
  </p:handoutMasterIdLst>
  <p:sldIdLst>
    <p:sldId id="256" r:id="rId5"/>
    <p:sldId id="298" r:id="rId6"/>
    <p:sldId id="281" r:id="rId7"/>
    <p:sldId id="262" r:id="rId8"/>
    <p:sldId id="284" r:id="rId9"/>
    <p:sldId id="278" r:id="rId10"/>
    <p:sldId id="258" r:id="rId11"/>
    <p:sldId id="299" r:id="rId12"/>
    <p:sldId id="300" r:id="rId13"/>
    <p:sldId id="279"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Frutiger Lt Std" panose="020B060402020202020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0348DB-CF56-2F44-AD67-2842E62AFEBB}">
          <p14:sldIdLst>
            <p14:sldId id="256"/>
            <p14:sldId id="298"/>
            <p14:sldId id="281"/>
            <p14:sldId id="262"/>
            <p14:sldId id="284"/>
            <p14:sldId id="278"/>
            <p14:sldId id="258"/>
            <p14:sldId id="299"/>
            <p14:sldId id="300"/>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61"/>
    <p:restoredTop sz="86402"/>
  </p:normalViewPr>
  <p:slideViewPr>
    <p:cSldViewPr snapToGrid="0" snapToObjects="1">
      <p:cViewPr varScale="1">
        <p:scale>
          <a:sx n="57" d="100"/>
          <a:sy n="57" d="100"/>
        </p:scale>
        <p:origin x="1372"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6" d="100"/>
          <a:sy n="126" d="100"/>
        </p:scale>
        <p:origin x="325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Basic Training</c:v>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'[SCTT 2022 Data updated.xlsx]Sheet1'!$A$1:$A$6</c:f>
              <c:strCache>
                <c:ptCount val="6"/>
                <c:pt idx="0">
                  <c:v>June</c:v>
                </c:pt>
                <c:pt idx="1">
                  <c:v>July</c:v>
                </c:pt>
                <c:pt idx="2">
                  <c:v>August</c:v>
                </c:pt>
                <c:pt idx="3">
                  <c:v>September</c:v>
                </c:pt>
                <c:pt idx="4">
                  <c:v>October</c:v>
                </c:pt>
                <c:pt idx="5">
                  <c:v>Nov</c:v>
                </c:pt>
              </c:strCache>
            </c:strRef>
          </c:cat>
          <c:val>
            <c:numRef>
              <c:f>'[SCTT 2022 Data updated.xlsx]Sheet1'!$B$1:$B$6</c:f>
              <c:numCache>
                <c:formatCode>General</c:formatCode>
                <c:ptCount val="6"/>
                <c:pt idx="0">
                  <c:v>54</c:v>
                </c:pt>
                <c:pt idx="1">
                  <c:v>27</c:v>
                </c:pt>
                <c:pt idx="2">
                  <c:v>32</c:v>
                </c:pt>
                <c:pt idx="3">
                  <c:v>54</c:v>
                </c:pt>
                <c:pt idx="4">
                  <c:v>40</c:v>
                </c:pt>
                <c:pt idx="5">
                  <c:v>40</c:v>
                </c:pt>
              </c:numCache>
            </c:numRef>
          </c:val>
          <c:smooth val="0"/>
          <c:extLst>
            <c:ext xmlns:c16="http://schemas.microsoft.com/office/drawing/2014/chart" uri="{C3380CC4-5D6E-409C-BE32-E72D297353CC}">
              <c16:uniqueId val="{00000000-7B9F-4142-BFA4-58EA7C898931}"/>
            </c:ext>
          </c:extLst>
        </c:ser>
        <c:ser>
          <c:idx val="1"/>
          <c:order val="1"/>
          <c:tx>
            <c:v>TTT</c:v>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'[SCTT 2022 Data updated.xlsx]Sheet1'!$A$1:$A$6</c:f>
              <c:strCache>
                <c:ptCount val="6"/>
                <c:pt idx="0">
                  <c:v>June</c:v>
                </c:pt>
                <c:pt idx="1">
                  <c:v>July</c:v>
                </c:pt>
                <c:pt idx="2">
                  <c:v>August</c:v>
                </c:pt>
                <c:pt idx="3">
                  <c:v>September</c:v>
                </c:pt>
                <c:pt idx="4">
                  <c:v>October</c:v>
                </c:pt>
                <c:pt idx="5">
                  <c:v>Nov</c:v>
                </c:pt>
              </c:strCache>
            </c:strRef>
          </c:cat>
          <c:val>
            <c:numRef>
              <c:f>'[SCTT 2022 Data updated.xlsx]Sheet1'!$C$1:$C$6</c:f>
              <c:numCache>
                <c:formatCode>General</c:formatCode>
                <c:ptCount val="6"/>
                <c:pt idx="2">
                  <c:v>15</c:v>
                </c:pt>
                <c:pt idx="3">
                  <c:v>65</c:v>
                </c:pt>
                <c:pt idx="4">
                  <c:v>35</c:v>
                </c:pt>
                <c:pt idx="5">
                  <c:v>129</c:v>
                </c:pt>
              </c:numCache>
            </c:numRef>
          </c:val>
          <c:smooth val="0"/>
          <c:extLst>
            <c:ext xmlns:c16="http://schemas.microsoft.com/office/drawing/2014/chart" uri="{C3380CC4-5D6E-409C-BE32-E72D297353CC}">
              <c16:uniqueId val="{00000001-7B9F-4142-BFA4-58EA7C898931}"/>
            </c:ext>
          </c:extLst>
        </c:ser>
        <c:ser>
          <c:idx val="2"/>
          <c:order val="2"/>
          <c:tx>
            <c:v>Cascaded Training</c:v>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'[SCTT 2022 Data updated.xlsx]Sheet1'!$A$1:$A$6</c:f>
              <c:strCache>
                <c:ptCount val="6"/>
                <c:pt idx="0">
                  <c:v>June</c:v>
                </c:pt>
                <c:pt idx="1">
                  <c:v>July</c:v>
                </c:pt>
                <c:pt idx="2">
                  <c:v>August</c:v>
                </c:pt>
                <c:pt idx="3">
                  <c:v>September</c:v>
                </c:pt>
                <c:pt idx="4">
                  <c:v>October</c:v>
                </c:pt>
                <c:pt idx="5">
                  <c:v>Nov</c:v>
                </c:pt>
              </c:strCache>
            </c:strRef>
          </c:cat>
          <c:val>
            <c:numRef>
              <c:f>'[SCTT 2022 Data updated.xlsx]Sheet1'!$D$1:$D$6</c:f>
              <c:numCache>
                <c:formatCode>General</c:formatCode>
                <c:ptCount val="6"/>
                <c:pt idx="4">
                  <c:v>24</c:v>
                </c:pt>
                <c:pt idx="5">
                  <c:v>86</c:v>
                </c:pt>
              </c:numCache>
            </c:numRef>
          </c:val>
          <c:smooth val="0"/>
          <c:extLst>
            <c:ext xmlns:c16="http://schemas.microsoft.com/office/drawing/2014/chart" uri="{C3380CC4-5D6E-409C-BE32-E72D297353CC}">
              <c16:uniqueId val="{00000002-7B9F-4142-BFA4-58EA7C898931}"/>
            </c:ext>
          </c:extLst>
        </c:ser>
        <c:dLbls>
          <c:dLblPos val="ctr"/>
          <c:showLegendKey val="0"/>
          <c:showVal val="1"/>
          <c:showCatName val="0"/>
          <c:showSerName val="0"/>
          <c:showPercent val="0"/>
          <c:showBubbleSize val="0"/>
        </c:dLbls>
        <c:marker val="1"/>
        <c:smooth val="0"/>
        <c:axId val="579151496"/>
        <c:axId val="579152808"/>
      </c:lineChart>
      <c:catAx>
        <c:axId val="57915149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79152808"/>
        <c:crosses val="autoZero"/>
        <c:auto val="1"/>
        <c:lblAlgn val="ctr"/>
        <c:lblOffset val="100"/>
        <c:noMultiLvlLbl val="0"/>
      </c:catAx>
      <c:valAx>
        <c:axId val="5791528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Number of people trained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57915149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7372E-A957-C447-AD7F-E000375494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5713B560-722B-9142-8F21-C37E3B376E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E5E36F-29F2-C14F-A271-8B5DF5FC87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EF77C5-8AA1-204D-B8B3-EB702FA48354}" type="slidenum">
              <a:rPr lang="en-US" smtClean="0"/>
              <a:t>‹#›</a:t>
            </a:fld>
            <a:endParaRPr lang="en-US"/>
          </a:p>
        </p:txBody>
      </p:sp>
      <p:sp>
        <p:nvSpPr>
          <p:cNvPr id="6" name="Date Placeholder 5">
            <a:extLst>
              <a:ext uri="{FF2B5EF4-FFF2-40B4-BE49-F238E27FC236}">
                <a16:creationId xmlns:a16="http://schemas.microsoft.com/office/drawing/2014/main" id="{44CC6C9B-A013-1E44-97C8-F7394190C1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F095DA-148E-F64E-9CCE-39D72816AA21}" type="datetimeFigureOut">
              <a:rPr lang="en-US" smtClean="0"/>
              <a:t>2/7/2023</a:t>
            </a:fld>
            <a:endParaRPr lang="en-US"/>
          </a:p>
        </p:txBody>
      </p:sp>
    </p:spTree>
    <p:extLst>
      <p:ext uri="{BB962C8B-B14F-4D97-AF65-F5344CB8AC3E}">
        <p14:creationId xmlns:p14="http://schemas.microsoft.com/office/powerpoint/2010/main" val="916587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CEFEB-426F-A745-84B7-5A8607CE4D77}"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49D00-44B4-F64B-B513-F19297B26974}" type="slidenum">
              <a:rPr lang="en-GB" smtClean="0"/>
              <a:t>‹#›</a:t>
            </a:fld>
            <a:endParaRPr lang="en-GB"/>
          </a:p>
        </p:txBody>
      </p:sp>
    </p:spTree>
    <p:extLst>
      <p:ext uri="{BB962C8B-B14F-4D97-AF65-F5344CB8AC3E}">
        <p14:creationId xmlns:p14="http://schemas.microsoft.com/office/powerpoint/2010/main" val="1423039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85B49D00-44B4-F64B-B513-F19297B26974}" type="slidenum">
              <a:rPr lang="en-GB" smtClean="0"/>
              <a:t>2</a:t>
            </a:fld>
            <a:endParaRPr lang="en-GB"/>
          </a:p>
        </p:txBody>
      </p:sp>
    </p:spTree>
    <p:extLst>
      <p:ext uri="{BB962C8B-B14F-4D97-AF65-F5344CB8AC3E}">
        <p14:creationId xmlns:p14="http://schemas.microsoft.com/office/powerpoint/2010/main" val="138919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B49D00-44B4-F64B-B513-F19297B26974}" type="slidenum">
              <a:rPr lang="en-GB" smtClean="0"/>
              <a:t>8</a:t>
            </a:fld>
            <a:endParaRPr lang="en-GB"/>
          </a:p>
        </p:txBody>
      </p:sp>
    </p:spTree>
    <p:extLst>
      <p:ext uri="{BB962C8B-B14F-4D97-AF65-F5344CB8AC3E}">
        <p14:creationId xmlns:p14="http://schemas.microsoft.com/office/powerpoint/2010/main" val="2623486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4.xml"/><Relationship Id="rId5" Type="http://schemas.openxmlformats.org/officeDocument/2006/relationships/image" Target="../media/image18.emf"/><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8.emf"/><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image" Target="../media/image19.sv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Whit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F976A0-BE90-5B48-A3DB-55BCE80C79CC}"/>
              </a:ext>
            </a:extLst>
          </p:cNvPr>
          <p:cNvGrpSpPr/>
          <p:nvPr userDrawn="1"/>
        </p:nvGrpSpPr>
        <p:grpSpPr>
          <a:xfrm>
            <a:off x="0" y="4954044"/>
            <a:ext cx="11831999" cy="828001"/>
            <a:chOff x="-902400" y="4954045"/>
            <a:chExt cx="11831999" cy="828001"/>
          </a:xfrm>
          <a:solidFill>
            <a:srgbClr val="003087"/>
          </a:solidFill>
        </p:grpSpPr>
        <p:sp>
          <p:nvSpPr>
            <p:cNvPr id="23" name="Rectangle 22">
              <a:extLst>
                <a:ext uri="{FF2B5EF4-FFF2-40B4-BE49-F238E27FC236}">
                  <a16:creationId xmlns:a16="http://schemas.microsoft.com/office/drawing/2014/main" id="{B8499806-29CC-6145-BC97-9BDFDEAFB7FB}"/>
                </a:ext>
              </a:extLst>
            </p:cNvPr>
            <p:cNvSpPr/>
            <p:nvPr userDrawn="1"/>
          </p:nvSpPr>
          <p:spPr>
            <a:xfrm>
              <a:off x="-902400" y="4954046"/>
              <a:ext cx="1141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sp>
          <p:nvSpPr>
            <p:cNvPr id="24" name="Oval 23">
              <a:extLst>
                <a:ext uri="{FF2B5EF4-FFF2-40B4-BE49-F238E27FC236}">
                  <a16:creationId xmlns:a16="http://schemas.microsoft.com/office/drawing/2014/main" id="{04E29D29-9E64-F54B-9C06-C2DB580E8C5A}"/>
                </a:ext>
              </a:extLst>
            </p:cNvPr>
            <p:cNvSpPr/>
            <p:nvPr userDrawn="1"/>
          </p:nvSpPr>
          <p:spPr>
            <a:xfrm>
              <a:off x="10101598" y="4954045"/>
              <a:ext cx="828001" cy="828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grpSp>
      <p:pic>
        <p:nvPicPr>
          <p:cNvPr id="21" name="Graphic 20">
            <a:extLst>
              <a:ext uri="{FF2B5EF4-FFF2-40B4-BE49-F238E27FC236}">
                <a16:creationId xmlns:a16="http://schemas.microsoft.com/office/drawing/2014/main" id="{1E68338D-102A-A94D-8A08-8A7F6A3044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14875" y="350469"/>
            <a:ext cx="1515600" cy="917703"/>
          </a:xfrm>
          <a:prstGeom prst="rect">
            <a:avLst/>
          </a:prstGeom>
        </p:spPr>
      </p:pic>
      <p:pic>
        <p:nvPicPr>
          <p:cNvPr id="25" name="Graphic 24">
            <a:extLst>
              <a:ext uri="{FF2B5EF4-FFF2-40B4-BE49-F238E27FC236}">
                <a16:creationId xmlns:a16="http://schemas.microsoft.com/office/drawing/2014/main" id="{53B1030D-0CA4-AA4A-A3A8-1DD542E38A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525" y="0"/>
            <a:ext cx="4818463" cy="6883518"/>
          </a:xfrm>
          <a:prstGeom prst="rect">
            <a:avLst/>
          </a:prstGeom>
        </p:spPr>
      </p:pic>
      <p:sp>
        <p:nvSpPr>
          <p:cNvPr id="26" name="Rectangle 25">
            <a:extLst>
              <a:ext uri="{FF2B5EF4-FFF2-40B4-BE49-F238E27FC236}">
                <a16:creationId xmlns:a16="http://schemas.microsoft.com/office/drawing/2014/main" id="{E5C92C3B-F000-2249-8069-1E2135BD5CC2}"/>
              </a:ext>
            </a:extLst>
          </p:cNvPr>
          <p:cNvSpPr/>
          <p:nvPr userDrawn="1"/>
        </p:nvSpPr>
        <p:spPr>
          <a:xfrm>
            <a:off x="0" y="4954044"/>
            <a:ext cx="2649071" cy="828001"/>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0D69AC-2194-D34A-9462-0AC629BE233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000" y="5125044"/>
            <a:ext cx="1513544" cy="486000"/>
          </a:xfrm>
          <a:prstGeom prst="rect">
            <a:avLst/>
          </a:prstGeom>
        </p:spPr>
      </p:pic>
      <p:sp>
        <p:nvSpPr>
          <p:cNvPr id="35" name="Text Placeholder 27">
            <a:extLst>
              <a:ext uri="{FF2B5EF4-FFF2-40B4-BE49-F238E27FC236}">
                <a16:creationId xmlns:a16="http://schemas.microsoft.com/office/drawing/2014/main" id="{FFDC4A49-70F5-E242-AB70-6F7F004C3395}"/>
              </a:ext>
            </a:extLst>
          </p:cNvPr>
          <p:cNvSpPr>
            <a:spLocks noGrp="1"/>
          </p:cNvSpPr>
          <p:nvPr>
            <p:ph type="body" sz="quarter" idx="10" hasCustomPrompt="1"/>
          </p:nvPr>
        </p:nvSpPr>
        <p:spPr>
          <a:xfrm>
            <a:off x="5781029" y="4951575"/>
            <a:ext cx="5502667" cy="416066"/>
          </a:xfrm>
          <a:prstGeom prst="rect">
            <a:avLst/>
          </a:prstGeom>
        </p:spPr>
        <p:txBody>
          <a:bodyPr lIns="0" tIns="360000" rIns="0" bIns="0" anchor="b"/>
          <a:lstStyle>
            <a:lvl1pPr marL="0" indent="0">
              <a:spcBef>
                <a:spcPts val="400"/>
              </a:spcBef>
              <a:buNone/>
              <a:defRPr sz="1800">
                <a:solidFill>
                  <a:schemeClr val="bg1"/>
                </a:solidFill>
              </a:defRPr>
            </a:lvl1pPr>
          </a:lstStyle>
          <a:p>
            <a:pPr lvl="0"/>
            <a:r>
              <a:rPr lang="en-US" dirty="0"/>
              <a:t>Click to add presenter name</a:t>
            </a:r>
          </a:p>
        </p:txBody>
      </p:sp>
      <p:sp>
        <p:nvSpPr>
          <p:cNvPr id="39" name="Text Placeholder 38">
            <a:extLst>
              <a:ext uri="{FF2B5EF4-FFF2-40B4-BE49-F238E27FC236}">
                <a16:creationId xmlns:a16="http://schemas.microsoft.com/office/drawing/2014/main" id="{F9D68321-6C05-4242-BEB2-20F6A8FD0F2D}"/>
              </a:ext>
            </a:extLst>
          </p:cNvPr>
          <p:cNvSpPr>
            <a:spLocks noGrp="1"/>
          </p:cNvSpPr>
          <p:nvPr>
            <p:ph type="body" sz="quarter" idx="12" hasCustomPrompt="1"/>
          </p:nvPr>
        </p:nvSpPr>
        <p:spPr>
          <a:xfrm>
            <a:off x="5781029" y="3664237"/>
            <a:ext cx="5502667" cy="1070771"/>
          </a:xfrm>
          <a:prstGeom prst="rect">
            <a:avLst/>
          </a:prstGeom>
        </p:spPr>
        <p:txBody>
          <a:bodyPr lIns="0" tIns="0" rIns="0" bIns="0"/>
          <a:lstStyle>
            <a:lvl1pPr marL="0" indent="0">
              <a:buNone/>
              <a:defRPr sz="4000" spc="-150">
                <a:solidFill>
                  <a:srgbClr val="005EB8"/>
                </a:solidFill>
              </a:defRPr>
            </a:lvl1pPr>
          </a:lstStyle>
          <a:p>
            <a:pPr lvl="0"/>
            <a:r>
              <a:rPr lang="en-GB" dirty="0"/>
              <a:t>Click to add </a:t>
            </a:r>
            <a:br>
              <a:rPr lang="en-GB" dirty="0"/>
            </a:br>
            <a:r>
              <a:rPr lang="en-GB" dirty="0"/>
              <a:t>Presentation Title</a:t>
            </a:r>
            <a:endParaRPr lang="en-US" dirty="0"/>
          </a:p>
        </p:txBody>
      </p:sp>
      <p:sp>
        <p:nvSpPr>
          <p:cNvPr id="14" name="Date Placeholder 3">
            <a:extLst>
              <a:ext uri="{FF2B5EF4-FFF2-40B4-BE49-F238E27FC236}">
                <a16:creationId xmlns:a16="http://schemas.microsoft.com/office/drawing/2014/main" id="{3A5CBA05-51C0-C140-81EE-465F518E0916}"/>
              </a:ext>
            </a:extLst>
          </p:cNvPr>
          <p:cNvSpPr>
            <a:spLocks noGrp="1"/>
          </p:cNvSpPr>
          <p:nvPr>
            <p:ph type="dt" sz="half" idx="2"/>
          </p:nvPr>
        </p:nvSpPr>
        <p:spPr>
          <a:xfrm>
            <a:off x="5781029" y="5388959"/>
            <a:ext cx="1672453" cy="346786"/>
          </a:xfrm>
          <a:prstGeom prst="rect">
            <a:avLst/>
          </a:prstGeom>
        </p:spPr>
        <p:txBody>
          <a:bodyPr vert="horz" lIns="0" tIns="0" rIns="0" bIns="45720" rtlCol="0" anchor="ctr"/>
          <a:lstStyle>
            <a:lvl1pPr algn="l">
              <a:defRPr sz="1800">
                <a:solidFill>
                  <a:schemeClr val="bg1"/>
                </a:solidFill>
              </a:defRPr>
            </a:lvl1pPr>
          </a:lstStyle>
          <a:p>
            <a:fld id="{1ED5465E-1664-1647-8CF5-5DC742EB20CE}" type="datetime1">
              <a:rPr lang="en-GB" smtClean="0"/>
              <a:t>07/02/2023</a:t>
            </a:fld>
            <a:endParaRPr lang="en-GB" dirty="0"/>
          </a:p>
        </p:txBody>
      </p:sp>
    </p:spTree>
    <p:extLst>
      <p:ext uri="{BB962C8B-B14F-4D97-AF65-F5344CB8AC3E}">
        <p14:creationId xmlns:p14="http://schemas.microsoft.com/office/powerpoint/2010/main" val="249294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arge image reversed)">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AFF198-53F8-7946-81BC-B8B1D0F7B86F}"/>
              </a:ext>
            </a:extLst>
          </p:cNvPr>
          <p:cNvSpPr>
            <a:spLocks noGrp="1"/>
          </p:cNvSpPr>
          <p:nvPr>
            <p:ph type="pic" sz="quarter" idx="18"/>
          </p:nvPr>
        </p:nvSpPr>
        <p:spPr>
          <a:xfrm>
            <a:off x="4262619" y="2260600"/>
            <a:ext cx="7559856"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15067FD6-E348-4441-9E6B-434DFE8FD3EF}"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350839" y="2260600"/>
            <a:ext cx="3657600"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Slide Number Placeholder 31">
            <a:extLst>
              <a:ext uri="{FF2B5EF4-FFF2-40B4-BE49-F238E27FC236}">
                <a16:creationId xmlns:a16="http://schemas.microsoft.com/office/drawing/2014/main" id="{E5F010CE-AFE1-1843-808B-6610A50F2A51}"/>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4770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small imag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AFF198-53F8-7946-81BC-B8B1D0F7B86F}"/>
              </a:ext>
            </a:extLst>
          </p:cNvPr>
          <p:cNvSpPr>
            <a:spLocks noGrp="1"/>
          </p:cNvSpPr>
          <p:nvPr>
            <p:ph type="pic" sz="quarter" idx="18"/>
          </p:nvPr>
        </p:nvSpPr>
        <p:spPr>
          <a:xfrm>
            <a:off x="8174399" y="2260600"/>
            <a:ext cx="3648075"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4E1E3AC8-F6AF-A542-AACA-A57D73D3C46B}"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350838" y="2260600"/>
            <a:ext cx="7582528" cy="3167063"/>
          </a:xfrm>
          <a:noFill/>
        </p:spPr>
        <p:txBody>
          <a:bodyPr numCol="2" spcCol="97200"/>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Slide Number Placeholder 31">
            <a:extLst>
              <a:ext uri="{FF2B5EF4-FFF2-40B4-BE49-F238E27FC236}">
                <a16:creationId xmlns:a16="http://schemas.microsoft.com/office/drawing/2014/main" id="{A642CF2E-C572-3E46-9163-E14D4DFE9ADF}"/>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883367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small image reversed)">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AFF198-53F8-7946-81BC-B8B1D0F7B86F}"/>
              </a:ext>
            </a:extLst>
          </p:cNvPr>
          <p:cNvSpPr>
            <a:spLocks noGrp="1"/>
          </p:cNvSpPr>
          <p:nvPr>
            <p:ph type="pic" sz="quarter" idx="18"/>
          </p:nvPr>
        </p:nvSpPr>
        <p:spPr>
          <a:xfrm>
            <a:off x="360363" y="2260600"/>
            <a:ext cx="3648075"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70B1BD85-ED3F-0246-A2F7-D843103F7CB2}"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4249109" y="2260600"/>
            <a:ext cx="7582528" cy="3167063"/>
          </a:xfrm>
          <a:noFill/>
        </p:spPr>
        <p:txBody>
          <a:bodyPr numCol="2" spcCol="97200"/>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Slide Number Placeholder 31">
            <a:extLst>
              <a:ext uri="{FF2B5EF4-FFF2-40B4-BE49-F238E27FC236}">
                <a16:creationId xmlns:a16="http://schemas.microsoft.com/office/drawing/2014/main" id="{BBDAFF6F-5F54-0D4E-AEF1-1BF9C4FB6A02}"/>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1057523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2x imag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AFF198-53F8-7946-81BC-B8B1D0F7B86F}"/>
              </a:ext>
            </a:extLst>
          </p:cNvPr>
          <p:cNvSpPr>
            <a:spLocks noGrp="1"/>
          </p:cNvSpPr>
          <p:nvPr>
            <p:ph type="pic" sz="quarter" idx="18"/>
          </p:nvPr>
        </p:nvSpPr>
        <p:spPr>
          <a:xfrm>
            <a:off x="360363" y="2260600"/>
            <a:ext cx="3648075"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A597E525-9DCE-9E4F-A72C-4B664446CCA1}"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8" name="Text Placeholder 7">
            <a:extLst>
              <a:ext uri="{FF2B5EF4-FFF2-40B4-BE49-F238E27FC236}">
                <a16:creationId xmlns:a16="http://schemas.microsoft.com/office/drawing/2014/main" id="{869153D4-F09B-AD4E-84F8-877B3F8FD157}"/>
              </a:ext>
            </a:extLst>
          </p:cNvPr>
          <p:cNvSpPr>
            <a:spLocks noGrp="1"/>
          </p:cNvSpPr>
          <p:nvPr>
            <p:ph type="body" sz="quarter" idx="17"/>
          </p:nvPr>
        </p:nvSpPr>
        <p:spPr>
          <a:xfrm>
            <a:off x="8174400" y="2260600"/>
            <a:ext cx="3657600"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Picture Placeholder 7">
            <a:extLst>
              <a:ext uri="{FF2B5EF4-FFF2-40B4-BE49-F238E27FC236}">
                <a16:creationId xmlns:a16="http://schemas.microsoft.com/office/drawing/2014/main" id="{07B26798-855F-2C4F-ABBD-18D08B215103}"/>
              </a:ext>
            </a:extLst>
          </p:cNvPr>
          <p:cNvSpPr>
            <a:spLocks noGrp="1"/>
          </p:cNvSpPr>
          <p:nvPr>
            <p:ph type="pic" sz="quarter" idx="19"/>
          </p:nvPr>
        </p:nvSpPr>
        <p:spPr>
          <a:xfrm>
            <a:off x="4267381" y="2260600"/>
            <a:ext cx="3648075" cy="3167063"/>
          </a:xfrm>
        </p:spPr>
        <p:txBody>
          <a:bodyPr/>
          <a:lstStyle/>
          <a:p>
            <a:endParaRPr lang="en-US" dirty="0"/>
          </a:p>
        </p:txBody>
      </p:sp>
      <p:sp>
        <p:nvSpPr>
          <p:cNvPr id="11" name="Slide Number Placeholder 31">
            <a:extLst>
              <a:ext uri="{FF2B5EF4-FFF2-40B4-BE49-F238E27FC236}">
                <a16:creationId xmlns:a16="http://schemas.microsoft.com/office/drawing/2014/main" id="{6DB06BA9-188B-764F-A549-3406C12626A4}"/>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42916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2x image reversed)">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AFF198-53F8-7946-81BC-B8B1D0F7B86F}"/>
              </a:ext>
            </a:extLst>
          </p:cNvPr>
          <p:cNvSpPr>
            <a:spLocks noGrp="1"/>
          </p:cNvSpPr>
          <p:nvPr>
            <p:ph type="pic" sz="quarter" idx="18"/>
          </p:nvPr>
        </p:nvSpPr>
        <p:spPr>
          <a:xfrm>
            <a:off x="8183562" y="2260600"/>
            <a:ext cx="3648075"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B5DCC5A4-AA92-5842-838F-55743703F0AD}"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8" name="Text Placeholder 7">
            <a:extLst>
              <a:ext uri="{FF2B5EF4-FFF2-40B4-BE49-F238E27FC236}">
                <a16:creationId xmlns:a16="http://schemas.microsoft.com/office/drawing/2014/main" id="{869153D4-F09B-AD4E-84F8-877B3F8FD157}"/>
              </a:ext>
            </a:extLst>
          </p:cNvPr>
          <p:cNvSpPr>
            <a:spLocks noGrp="1"/>
          </p:cNvSpPr>
          <p:nvPr>
            <p:ph type="body" sz="quarter" idx="17"/>
          </p:nvPr>
        </p:nvSpPr>
        <p:spPr>
          <a:xfrm>
            <a:off x="360363" y="2260600"/>
            <a:ext cx="3657600"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Picture Placeholder 7">
            <a:extLst>
              <a:ext uri="{FF2B5EF4-FFF2-40B4-BE49-F238E27FC236}">
                <a16:creationId xmlns:a16="http://schemas.microsoft.com/office/drawing/2014/main" id="{07B26798-855F-2C4F-ABBD-18D08B215103}"/>
              </a:ext>
            </a:extLst>
          </p:cNvPr>
          <p:cNvSpPr>
            <a:spLocks noGrp="1"/>
          </p:cNvSpPr>
          <p:nvPr>
            <p:ph type="pic" sz="quarter" idx="19"/>
          </p:nvPr>
        </p:nvSpPr>
        <p:spPr>
          <a:xfrm>
            <a:off x="4267381" y="2260600"/>
            <a:ext cx="3648075" cy="3167063"/>
          </a:xfrm>
        </p:spPr>
        <p:txBody>
          <a:bodyPr/>
          <a:lstStyle/>
          <a:p>
            <a:endParaRPr lang="en-US" dirty="0"/>
          </a:p>
        </p:txBody>
      </p:sp>
      <p:sp>
        <p:nvSpPr>
          <p:cNvPr id="11" name="Slide Number Placeholder 31">
            <a:extLst>
              <a:ext uri="{FF2B5EF4-FFF2-40B4-BE49-F238E27FC236}">
                <a16:creationId xmlns:a16="http://schemas.microsoft.com/office/drawing/2014/main" id="{6570BFFE-E919-9B4C-9412-2017224C7DD0}"/>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3046223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4004B032-14ED-6743-98CA-652655B9CB38}" type="datetime1">
              <a:rPr lang="en-GB" smtClean="0"/>
              <a:t>07/02/2023</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11" name="Picture Placeholder 9">
            <a:extLst>
              <a:ext uri="{FF2B5EF4-FFF2-40B4-BE49-F238E27FC236}">
                <a16:creationId xmlns:a16="http://schemas.microsoft.com/office/drawing/2014/main" id="{06D85D03-82D9-CA4A-B318-FEDF5EA9EEA1}"/>
              </a:ext>
            </a:extLst>
          </p:cNvPr>
          <p:cNvSpPr>
            <a:spLocks noGrp="1"/>
          </p:cNvSpPr>
          <p:nvPr>
            <p:ph type="pic" sz="quarter" idx="19"/>
          </p:nvPr>
        </p:nvSpPr>
        <p:spPr>
          <a:xfrm>
            <a:off x="363961" y="2109738"/>
            <a:ext cx="2768400" cy="1713600"/>
          </a:xfrm>
        </p:spPr>
        <p:txBody>
          <a:bodyPr numCol="1" spcCol="0"/>
          <a:lstStyle/>
          <a:p>
            <a:endParaRPr lang="en-US" dirty="0"/>
          </a:p>
        </p:txBody>
      </p:sp>
      <p:sp>
        <p:nvSpPr>
          <p:cNvPr id="12" name="Picture Placeholder 9">
            <a:extLst>
              <a:ext uri="{FF2B5EF4-FFF2-40B4-BE49-F238E27FC236}">
                <a16:creationId xmlns:a16="http://schemas.microsoft.com/office/drawing/2014/main" id="{8FEE4A94-827D-7A44-8D27-ABE5987F974F}"/>
              </a:ext>
            </a:extLst>
          </p:cNvPr>
          <p:cNvSpPr>
            <a:spLocks noGrp="1"/>
          </p:cNvSpPr>
          <p:nvPr>
            <p:ph type="pic" sz="quarter" idx="20"/>
          </p:nvPr>
        </p:nvSpPr>
        <p:spPr>
          <a:xfrm>
            <a:off x="3269207" y="2109738"/>
            <a:ext cx="2768400" cy="1713600"/>
          </a:xfrm>
        </p:spPr>
        <p:txBody>
          <a:bodyPr numCol="1" spcCol="0"/>
          <a:lstStyle/>
          <a:p>
            <a:endParaRPr lang="en-US" dirty="0"/>
          </a:p>
        </p:txBody>
      </p:sp>
      <p:sp>
        <p:nvSpPr>
          <p:cNvPr id="13" name="Picture Placeholder 9">
            <a:extLst>
              <a:ext uri="{FF2B5EF4-FFF2-40B4-BE49-F238E27FC236}">
                <a16:creationId xmlns:a16="http://schemas.microsoft.com/office/drawing/2014/main" id="{FEA4FFDD-9EB5-BC44-983E-6FCDB0BBD019}"/>
              </a:ext>
            </a:extLst>
          </p:cNvPr>
          <p:cNvSpPr>
            <a:spLocks noGrp="1"/>
          </p:cNvSpPr>
          <p:nvPr>
            <p:ph type="pic" sz="quarter" idx="21"/>
          </p:nvPr>
        </p:nvSpPr>
        <p:spPr>
          <a:xfrm>
            <a:off x="6174453" y="2109738"/>
            <a:ext cx="2768400" cy="1713600"/>
          </a:xfrm>
        </p:spPr>
        <p:txBody>
          <a:bodyPr numCol="1" spcCol="0"/>
          <a:lstStyle/>
          <a:p>
            <a:endParaRPr lang="en-US" dirty="0"/>
          </a:p>
        </p:txBody>
      </p:sp>
      <p:sp>
        <p:nvSpPr>
          <p:cNvPr id="14" name="Picture Placeholder 9">
            <a:extLst>
              <a:ext uri="{FF2B5EF4-FFF2-40B4-BE49-F238E27FC236}">
                <a16:creationId xmlns:a16="http://schemas.microsoft.com/office/drawing/2014/main" id="{6DF993D5-8B2B-7C42-8FE3-87116EEF2FA8}"/>
              </a:ext>
            </a:extLst>
          </p:cNvPr>
          <p:cNvSpPr>
            <a:spLocks noGrp="1"/>
          </p:cNvSpPr>
          <p:nvPr>
            <p:ph type="pic" sz="quarter" idx="22"/>
          </p:nvPr>
        </p:nvSpPr>
        <p:spPr>
          <a:xfrm>
            <a:off x="9079699" y="2109738"/>
            <a:ext cx="2768400" cy="1713600"/>
          </a:xfrm>
        </p:spPr>
        <p:txBody>
          <a:bodyPr numCol="1" spcCol="0"/>
          <a:lstStyle/>
          <a:p>
            <a:endParaRPr lang="en-US" dirty="0"/>
          </a:p>
        </p:txBody>
      </p:sp>
      <p:sp>
        <p:nvSpPr>
          <p:cNvPr id="15" name="Picture Placeholder 9">
            <a:extLst>
              <a:ext uri="{FF2B5EF4-FFF2-40B4-BE49-F238E27FC236}">
                <a16:creationId xmlns:a16="http://schemas.microsoft.com/office/drawing/2014/main" id="{D9E81A53-E551-0947-9ADF-B552255FF487}"/>
              </a:ext>
            </a:extLst>
          </p:cNvPr>
          <p:cNvSpPr>
            <a:spLocks noGrp="1"/>
          </p:cNvSpPr>
          <p:nvPr>
            <p:ph type="pic" sz="quarter" idx="23"/>
          </p:nvPr>
        </p:nvSpPr>
        <p:spPr>
          <a:xfrm>
            <a:off x="363961" y="3961687"/>
            <a:ext cx="2768400" cy="1713600"/>
          </a:xfrm>
        </p:spPr>
        <p:txBody>
          <a:bodyPr numCol="1" spcCol="0"/>
          <a:lstStyle/>
          <a:p>
            <a:endParaRPr lang="en-US" dirty="0"/>
          </a:p>
        </p:txBody>
      </p:sp>
      <p:sp>
        <p:nvSpPr>
          <p:cNvPr id="16" name="Picture Placeholder 9">
            <a:extLst>
              <a:ext uri="{FF2B5EF4-FFF2-40B4-BE49-F238E27FC236}">
                <a16:creationId xmlns:a16="http://schemas.microsoft.com/office/drawing/2014/main" id="{C9BEA0F2-6549-AB44-803B-1F0DEF42D8FF}"/>
              </a:ext>
            </a:extLst>
          </p:cNvPr>
          <p:cNvSpPr>
            <a:spLocks noGrp="1"/>
          </p:cNvSpPr>
          <p:nvPr>
            <p:ph type="pic" sz="quarter" idx="24"/>
          </p:nvPr>
        </p:nvSpPr>
        <p:spPr>
          <a:xfrm>
            <a:off x="3269207" y="3961687"/>
            <a:ext cx="2768400" cy="1713600"/>
          </a:xfrm>
        </p:spPr>
        <p:txBody>
          <a:bodyPr numCol="1" spcCol="0"/>
          <a:lstStyle/>
          <a:p>
            <a:endParaRPr lang="en-US" dirty="0"/>
          </a:p>
        </p:txBody>
      </p:sp>
      <p:sp>
        <p:nvSpPr>
          <p:cNvPr id="17" name="Picture Placeholder 9">
            <a:extLst>
              <a:ext uri="{FF2B5EF4-FFF2-40B4-BE49-F238E27FC236}">
                <a16:creationId xmlns:a16="http://schemas.microsoft.com/office/drawing/2014/main" id="{8A2FF4F0-19C3-DE44-B175-96FBB61D0A86}"/>
              </a:ext>
            </a:extLst>
          </p:cNvPr>
          <p:cNvSpPr>
            <a:spLocks noGrp="1"/>
          </p:cNvSpPr>
          <p:nvPr>
            <p:ph type="pic" sz="quarter" idx="25"/>
          </p:nvPr>
        </p:nvSpPr>
        <p:spPr>
          <a:xfrm>
            <a:off x="6174453" y="3961687"/>
            <a:ext cx="2768400" cy="1713600"/>
          </a:xfrm>
        </p:spPr>
        <p:txBody>
          <a:bodyPr numCol="1" spcCol="0"/>
          <a:lstStyle/>
          <a:p>
            <a:endParaRPr lang="en-US" dirty="0"/>
          </a:p>
        </p:txBody>
      </p:sp>
      <p:sp>
        <p:nvSpPr>
          <p:cNvPr id="18" name="Picture Placeholder 9">
            <a:extLst>
              <a:ext uri="{FF2B5EF4-FFF2-40B4-BE49-F238E27FC236}">
                <a16:creationId xmlns:a16="http://schemas.microsoft.com/office/drawing/2014/main" id="{9DA3709F-5DFB-454F-973F-AC4A25C185BE}"/>
              </a:ext>
            </a:extLst>
          </p:cNvPr>
          <p:cNvSpPr>
            <a:spLocks noGrp="1"/>
          </p:cNvSpPr>
          <p:nvPr>
            <p:ph type="pic" sz="quarter" idx="26"/>
          </p:nvPr>
        </p:nvSpPr>
        <p:spPr>
          <a:xfrm>
            <a:off x="9079699" y="3961687"/>
            <a:ext cx="2768400" cy="1713600"/>
          </a:xfrm>
        </p:spPr>
        <p:txBody>
          <a:bodyPr numCol="1" spcCol="0"/>
          <a:lstStyle/>
          <a:p>
            <a:endParaRPr lang="en-US" dirty="0"/>
          </a:p>
        </p:txBody>
      </p:sp>
      <p:sp>
        <p:nvSpPr>
          <p:cNvPr id="19" name="Slide Number Placeholder 31">
            <a:extLst>
              <a:ext uri="{FF2B5EF4-FFF2-40B4-BE49-F238E27FC236}">
                <a16:creationId xmlns:a16="http://schemas.microsoft.com/office/drawing/2014/main" id="{43847737-BBC8-6846-BF97-7F82347A5110}"/>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3984978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C469EB32-D6C4-8440-A9C9-711501F2CFDA}"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2381700" y="2604304"/>
            <a:ext cx="7428600" cy="2937600"/>
          </a:xfrm>
          <a:noFill/>
        </p:spPr>
        <p:txBody>
          <a:bodyPr lIns="622800" tIns="622800" rIns="622800" bIns="622800" numCol="1" spcCol="0">
            <a:normAutofit/>
          </a:bodyPr>
          <a:lstStyle>
            <a:lvl1pPr algn="ctr">
              <a:lnSpc>
                <a:spcPct val="150000"/>
              </a:lnSpc>
              <a:spcBef>
                <a:spcPts val="900"/>
              </a:spcBef>
              <a:defRPr sz="2400">
                <a:solidFill>
                  <a:srgbClr val="005EB8"/>
                </a:solidFill>
              </a:defRPr>
            </a:lvl1pPr>
            <a:lvl2pPr algn="ctr">
              <a:defRPr sz="2400"/>
            </a:lvl2pPr>
            <a:lvl3pPr algn="ctr">
              <a:defRPr sz="2400"/>
            </a:lvl3pPr>
            <a:lvl4pPr algn="ctr">
              <a:defRPr sz="2400"/>
            </a:lvl4pPr>
          </a:lstStyle>
          <a:p>
            <a:pPr lvl="0"/>
            <a:r>
              <a:rPr lang="en-GB" dirty="0"/>
              <a:t>Click to edit Master text styles</a:t>
            </a:r>
          </a:p>
        </p:txBody>
      </p:sp>
      <p:sp>
        <p:nvSpPr>
          <p:cNvPr id="6" name="Rectangle 5">
            <a:extLst>
              <a:ext uri="{FF2B5EF4-FFF2-40B4-BE49-F238E27FC236}">
                <a16:creationId xmlns:a16="http://schemas.microsoft.com/office/drawing/2014/main" id="{02B89A04-163E-D84D-9244-A58345569EEB}"/>
              </a:ext>
            </a:extLst>
          </p:cNvPr>
          <p:cNvSpPr/>
          <p:nvPr userDrawn="1"/>
        </p:nvSpPr>
        <p:spPr>
          <a:xfrm>
            <a:off x="2381700" y="2604304"/>
            <a:ext cx="7428600" cy="2943412"/>
          </a:xfrm>
          <a:prstGeom prst="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B92F770-F539-944D-8FB8-72343C471A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37896" y="2171966"/>
            <a:ext cx="876300" cy="876300"/>
          </a:xfrm>
          <a:prstGeom prst="rect">
            <a:avLst/>
          </a:prstGeom>
        </p:spPr>
      </p:pic>
      <p:pic>
        <p:nvPicPr>
          <p:cNvPr id="11" name="Graphic 10">
            <a:extLst>
              <a:ext uri="{FF2B5EF4-FFF2-40B4-BE49-F238E27FC236}">
                <a16:creationId xmlns:a16="http://schemas.microsoft.com/office/drawing/2014/main" id="{A01B9F2C-8E30-684E-B5E6-3AB4988A4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377804" y="5097942"/>
            <a:ext cx="876300" cy="876300"/>
          </a:xfrm>
          <a:prstGeom prst="rect">
            <a:avLst/>
          </a:prstGeom>
        </p:spPr>
      </p:pic>
      <p:sp>
        <p:nvSpPr>
          <p:cNvPr id="20" name="Slide Number Placeholder 31">
            <a:extLst>
              <a:ext uri="{FF2B5EF4-FFF2-40B4-BE49-F238E27FC236}">
                <a16:creationId xmlns:a16="http://schemas.microsoft.com/office/drawing/2014/main" id="{7F7D0CEE-F7A2-BF49-AE5E-A1B18FC75103}"/>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19566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9B71-68C9-6D42-A36B-6D055C6F9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F004D-9D42-6A47-80DF-E52AB2C1CC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7D1FD-DD50-964D-9AE4-71D91723E307}"/>
              </a:ext>
            </a:extLst>
          </p:cNvPr>
          <p:cNvSpPr>
            <a:spLocks noGrp="1"/>
          </p:cNvSpPr>
          <p:nvPr>
            <p:ph type="dt" sz="half" idx="10"/>
          </p:nvPr>
        </p:nvSpPr>
        <p:spPr/>
        <p:txBody>
          <a:bodyPr/>
          <a:lstStyle/>
          <a:p>
            <a:fld id="{C663D011-E7CD-7A4A-BDC4-8855AFD932EB}" type="datetimeFigureOut">
              <a:rPr lang="en-US" smtClean="0"/>
              <a:t>2/7/2023</a:t>
            </a:fld>
            <a:endParaRPr lang="en-US"/>
          </a:p>
        </p:txBody>
      </p:sp>
      <p:sp>
        <p:nvSpPr>
          <p:cNvPr id="5" name="Footer Placeholder 4">
            <a:extLst>
              <a:ext uri="{FF2B5EF4-FFF2-40B4-BE49-F238E27FC236}">
                <a16:creationId xmlns:a16="http://schemas.microsoft.com/office/drawing/2014/main" id="{44DE2FED-60AD-2245-BC06-6848B7D28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3BE78-8ACA-EF4B-8289-2EBAA21AF7F3}"/>
              </a:ext>
            </a:extLst>
          </p:cNvPr>
          <p:cNvSpPr>
            <a:spLocks noGrp="1"/>
          </p:cNvSpPr>
          <p:nvPr>
            <p:ph type="sldNum" sz="quarter" idx="12"/>
          </p:nvPr>
        </p:nvSpPr>
        <p:spPr/>
        <p:txBody>
          <a:bodyPr/>
          <a:lstStyle/>
          <a:p>
            <a:fld id="{060B76CB-F50E-644A-8F54-1F46B777106B}"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BF1E5348-E1BF-4799-9068-33F43074A310}"/>
              </a:ext>
            </a:extLst>
          </p:cNvPr>
          <p:cNvPicPr>
            <a:picLocks noChangeAspect="1"/>
          </p:cNvPicPr>
          <p:nvPr userDrawn="1"/>
        </p:nvPicPr>
        <p:blipFill>
          <a:blip r:embed="rId2"/>
          <a:stretch>
            <a:fillRect/>
          </a:stretch>
        </p:blipFill>
        <p:spPr>
          <a:xfrm>
            <a:off x="8094400" y="417008"/>
            <a:ext cx="2300343" cy="1273680"/>
          </a:xfrm>
          <a:prstGeom prst="rect">
            <a:avLst/>
          </a:prstGeom>
        </p:spPr>
      </p:pic>
    </p:spTree>
    <p:extLst>
      <p:ext uri="{BB962C8B-B14F-4D97-AF65-F5344CB8AC3E}">
        <p14:creationId xmlns:p14="http://schemas.microsoft.com/office/powerpoint/2010/main" val="319986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B7F6F006-80FD-CC43-AA07-6A5B0B50F0AB}"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chemeClr val="bg1"/>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chemeClr val="bg1"/>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2381700" y="2604304"/>
            <a:ext cx="7428600" cy="2937600"/>
          </a:xfrm>
          <a:noFill/>
        </p:spPr>
        <p:txBody>
          <a:bodyPr lIns="622800" tIns="622800" rIns="622800" bIns="622800" numCol="1" spcCol="0">
            <a:normAutofit/>
          </a:bodyPr>
          <a:lstStyle>
            <a:lvl1pPr algn="ctr">
              <a:lnSpc>
                <a:spcPct val="150000"/>
              </a:lnSpc>
              <a:spcBef>
                <a:spcPts val="900"/>
              </a:spcBef>
              <a:defRPr sz="2400">
                <a:solidFill>
                  <a:schemeClr val="bg1"/>
                </a:solidFill>
              </a:defRPr>
            </a:lvl1pPr>
            <a:lvl2pPr algn="ctr">
              <a:defRPr sz="2400"/>
            </a:lvl2pPr>
            <a:lvl3pPr algn="ctr">
              <a:defRPr sz="2400"/>
            </a:lvl3pPr>
            <a:lvl4pPr algn="ctr">
              <a:defRPr sz="2400"/>
            </a:lvl4pPr>
          </a:lstStyle>
          <a:p>
            <a:pPr lvl="0"/>
            <a:r>
              <a:rPr lang="en-GB" dirty="0"/>
              <a:t>Click to edit Master text styles</a:t>
            </a:r>
          </a:p>
        </p:txBody>
      </p:sp>
      <p:sp>
        <p:nvSpPr>
          <p:cNvPr id="6" name="Rectangle 5">
            <a:extLst>
              <a:ext uri="{FF2B5EF4-FFF2-40B4-BE49-F238E27FC236}">
                <a16:creationId xmlns:a16="http://schemas.microsoft.com/office/drawing/2014/main" id="{02B89A04-163E-D84D-9244-A58345569EEB}"/>
              </a:ext>
            </a:extLst>
          </p:cNvPr>
          <p:cNvSpPr/>
          <p:nvPr userDrawn="1"/>
        </p:nvSpPr>
        <p:spPr>
          <a:xfrm>
            <a:off x="2381700" y="2604304"/>
            <a:ext cx="7428600" cy="2943412"/>
          </a:xfrm>
          <a:prstGeom prst="rect">
            <a:avLst/>
          </a:prstGeom>
          <a:no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5ED14E-454E-BB45-99DE-BCFAB8F2A886}"/>
              </a:ext>
            </a:extLst>
          </p:cNvPr>
          <p:cNvSpPr/>
          <p:nvPr userDrawn="1"/>
        </p:nvSpPr>
        <p:spPr>
          <a:xfrm>
            <a:off x="2068239" y="2348840"/>
            <a:ext cx="745957" cy="674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4BB380-361A-AE43-8B3B-D66FB93927A8}"/>
              </a:ext>
            </a:extLst>
          </p:cNvPr>
          <p:cNvSpPr/>
          <p:nvPr userDrawn="1"/>
        </p:nvSpPr>
        <p:spPr>
          <a:xfrm>
            <a:off x="9377804" y="5092040"/>
            <a:ext cx="745957" cy="674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AD831C56-2E25-9648-BCB4-A0D7FF28BB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63675" y="2367117"/>
            <a:ext cx="622300" cy="495300"/>
          </a:xfrm>
          <a:prstGeom prst="rect">
            <a:avLst/>
          </a:prstGeom>
        </p:spPr>
      </p:pic>
      <p:pic>
        <p:nvPicPr>
          <p:cNvPr id="24" name="Graphic 23">
            <a:extLst>
              <a:ext uri="{FF2B5EF4-FFF2-40B4-BE49-F238E27FC236}">
                <a16:creationId xmlns:a16="http://schemas.microsoft.com/office/drawing/2014/main" id="{B86AB5AE-1332-2C4F-8C40-2497B8055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499150" y="5288442"/>
            <a:ext cx="622300" cy="495300"/>
          </a:xfrm>
          <a:prstGeom prst="rect">
            <a:avLst/>
          </a:prstGeom>
        </p:spPr>
      </p:pic>
      <p:sp>
        <p:nvSpPr>
          <p:cNvPr id="25" name="Slide Number Placeholder 31">
            <a:extLst>
              <a:ext uri="{FF2B5EF4-FFF2-40B4-BE49-F238E27FC236}">
                <a16:creationId xmlns:a16="http://schemas.microsoft.com/office/drawing/2014/main" id="{FC884C93-4758-3D4A-BF44-FDCA2AA259ED}"/>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chemeClr val="bg1"/>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1977853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full imag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D0A88E-A125-1144-BA2F-6F88758DDA75}"/>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6">
            <a:extLst>
              <a:ext uri="{FF2B5EF4-FFF2-40B4-BE49-F238E27FC236}">
                <a16:creationId xmlns:a16="http://schemas.microsoft.com/office/drawing/2014/main" id="{BA21FD29-5C62-9A47-84F0-5541B0907225}"/>
              </a:ext>
            </a:extLst>
          </p:cNvPr>
          <p:cNvSpPr>
            <a:spLocks noGrp="1"/>
          </p:cNvSpPr>
          <p:nvPr>
            <p:ph type="pic" sz="quarter" idx="14"/>
          </p:nvPr>
        </p:nvSpPr>
        <p:spPr>
          <a:xfrm>
            <a:off x="0" y="1268467"/>
            <a:ext cx="12192000" cy="4530448"/>
          </a:xfrm>
          <a:prstGeom prst="rect">
            <a:avLst/>
          </a:prstGeom>
          <a:solidFill>
            <a:srgbClr val="005EB8"/>
          </a:solidFill>
        </p:spPr>
        <p:txBody>
          <a:bodyPr/>
          <a:lstStyle/>
          <a:p>
            <a:endParaRPr lang="en-US" dirty="0"/>
          </a:p>
        </p:txBody>
      </p:sp>
      <p:pic>
        <p:nvPicPr>
          <p:cNvPr id="30" name="Picture 29">
            <a:extLst>
              <a:ext uri="{FF2B5EF4-FFF2-40B4-BE49-F238E27FC236}">
                <a16:creationId xmlns:a16="http://schemas.microsoft.com/office/drawing/2014/main" id="{D48FE7F7-EB39-0C46-8743-30D8121E1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325" y="6070973"/>
            <a:ext cx="1513544" cy="486000"/>
          </a:xfrm>
          <a:prstGeom prst="rect">
            <a:avLst/>
          </a:prstGeom>
        </p:spPr>
      </p:pic>
      <p:sp>
        <p:nvSpPr>
          <p:cNvPr id="31" name="Date Placeholder 3">
            <a:extLst>
              <a:ext uri="{FF2B5EF4-FFF2-40B4-BE49-F238E27FC236}">
                <a16:creationId xmlns:a16="http://schemas.microsoft.com/office/drawing/2014/main" id="{DDB22452-92AD-6B4F-A824-D72C41577E2E}"/>
              </a:ext>
            </a:extLst>
          </p:cNvPr>
          <p:cNvSpPr>
            <a:spLocks noGrp="1"/>
          </p:cNvSpPr>
          <p:nvPr>
            <p:ph type="dt" sz="half" idx="2"/>
          </p:nvPr>
        </p:nvSpPr>
        <p:spPr>
          <a:xfrm>
            <a:off x="9958487" y="6235519"/>
            <a:ext cx="1035313" cy="452056"/>
          </a:xfrm>
          <a:prstGeom prst="rect">
            <a:avLst/>
          </a:prstGeom>
        </p:spPr>
        <p:txBody>
          <a:bodyPr vert="horz" lIns="91440" tIns="45720" rIns="91440" bIns="45720" rtlCol="0" anchor="ctr"/>
          <a:lstStyle>
            <a:lvl1pPr algn="l">
              <a:defRPr sz="1300">
                <a:solidFill>
                  <a:schemeClr val="bg1"/>
                </a:solidFill>
              </a:defRPr>
            </a:lvl1pPr>
          </a:lstStyle>
          <a:p>
            <a:fld id="{CAD5F850-F2B6-0841-9DC8-682EDC8F6B97}" type="datetime1">
              <a:rPr lang="en-GB" smtClean="0"/>
              <a:t>07/02/2023</a:t>
            </a:fld>
            <a:endParaRPr lang="en-GB" dirty="0"/>
          </a:p>
        </p:txBody>
      </p:sp>
      <p:sp>
        <p:nvSpPr>
          <p:cNvPr id="32" name="Slide Number Placeholder 31">
            <a:extLst>
              <a:ext uri="{FF2B5EF4-FFF2-40B4-BE49-F238E27FC236}">
                <a16:creationId xmlns:a16="http://schemas.microsoft.com/office/drawing/2014/main" id="{01A2CEBF-3310-FB4A-A18E-6B79A20E021B}"/>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chemeClr val="bg1"/>
                </a:solidFill>
                <a:latin typeface="+mn-lt"/>
              </a:defRPr>
            </a:lvl1pPr>
          </a:lstStyle>
          <a:p>
            <a:fld id="{48C91D3C-AA5C-7440-8489-158FBC20DC87}" type="slidenum">
              <a:rPr lang="en-US" smtClean="0"/>
              <a:pPr/>
              <a:t>‹#›</a:t>
            </a:fld>
            <a:endParaRPr lang="en-US" dirty="0"/>
          </a:p>
        </p:txBody>
      </p:sp>
      <p:sp>
        <p:nvSpPr>
          <p:cNvPr id="33" name="Text Placeholder 2">
            <a:extLst>
              <a:ext uri="{FF2B5EF4-FFF2-40B4-BE49-F238E27FC236}">
                <a16:creationId xmlns:a16="http://schemas.microsoft.com/office/drawing/2014/main" id="{B0F6F69D-F44D-7C44-83CB-9E08F4110221}"/>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chemeClr val="bg1"/>
                </a:solidFill>
              </a:defRPr>
            </a:lvl1pPr>
          </a:lstStyle>
          <a:p>
            <a:pPr lvl="0"/>
            <a:r>
              <a:rPr lang="en-US" dirty="0"/>
              <a:t>Presenter name</a:t>
            </a:r>
          </a:p>
        </p:txBody>
      </p:sp>
      <p:pic>
        <p:nvPicPr>
          <p:cNvPr id="38" name="Graphic 37">
            <a:extLst>
              <a:ext uri="{FF2B5EF4-FFF2-40B4-BE49-F238E27FC236}">
                <a16:creationId xmlns:a16="http://schemas.microsoft.com/office/drawing/2014/main" id="{DDE5F93F-B9EB-7B47-A84E-F3649410554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12307" b="73368"/>
          <a:stretch/>
        </p:blipFill>
        <p:spPr>
          <a:xfrm>
            <a:off x="3911599" y="3265502"/>
            <a:ext cx="8280401" cy="3592498"/>
          </a:xfrm>
          <a:prstGeom prst="rect">
            <a:avLst/>
          </a:prstGeom>
        </p:spPr>
      </p:pic>
      <p:pic>
        <p:nvPicPr>
          <p:cNvPr id="36" name="Graphic 35">
            <a:extLst>
              <a:ext uri="{FF2B5EF4-FFF2-40B4-BE49-F238E27FC236}">
                <a16:creationId xmlns:a16="http://schemas.microsoft.com/office/drawing/2014/main" id="{2AD2BA29-D1C6-8044-93BA-1F2578BA218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14387" y="350468"/>
            <a:ext cx="1516089" cy="917999"/>
          </a:xfrm>
          <a:prstGeom prst="rect">
            <a:avLst/>
          </a:prstGeom>
        </p:spPr>
      </p:pic>
      <p:sp>
        <p:nvSpPr>
          <p:cNvPr id="39" name="Title 1">
            <a:extLst>
              <a:ext uri="{FF2B5EF4-FFF2-40B4-BE49-F238E27FC236}">
                <a16:creationId xmlns:a16="http://schemas.microsoft.com/office/drawing/2014/main" id="{66DB706D-44E7-A349-8D6C-6E28789811E7}"/>
              </a:ext>
            </a:extLst>
          </p:cNvPr>
          <p:cNvSpPr>
            <a:spLocks noGrp="1"/>
          </p:cNvSpPr>
          <p:nvPr>
            <p:ph type="title" hasCustomPrompt="1"/>
          </p:nvPr>
        </p:nvSpPr>
        <p:spPr>
          <a:xfrm>
            <a:off x="351325" y="1746388"/>
            <a:ext cx="9857546" cy="1082510"/>
          </a:xfrm>
          <a:prstGeom prst="rect">
            <a:avLst/>
          </a:prstGeom>
        </p:spPr>
        <p:txBody>
          <a:bodyPr lIns="0" tIns="0" rIns="0" bIns="0"/>
          <a:lstStyle>
            <a:lvl1pPr>
              <a:defRPr>
                <a:solidFill>
                  <a:schemeClr val="bg1"/>
                </a:solidFill>
              </a:defRPr>
            </a:lvl1pPr>
          </a:lstStyle>
          <a:p>
            <a:r>
              <a:rPr lang="en-GB" dirty="0"/>
              <a:t>Click to edit </a:t>
            </a:r>
            <a:br>
              <a:rPr lang="en-GB" dirty="0"/>
            </a:br>
            <a:r>
              <a:rPr lang="en-GB" dirty="0"/>
              <a:t>Master title style</a:t>
            </a:r>
            <a:endParaRPr lang="en-US" dirty="0"/>
          </a:p>
        </p:txBody>
      </p:sp>
      <p:sp>
        <p:nvSpPr>
          <p:cNvPr id="40" name="Content Placeholder 18">
            <a:extLst>
              <a:ext uri="{FF2B5EF4-FFF2-40B4-BE49-F238E27FC236}">
                <a16:creationId xmlns:a16="http://schemas.microsoft.com/office/drawing/2014/main" id="{4C319145-9F0A-AB41-98C5-D50F0759E2F3}"/>
              </a:ext>
            </a:extLst>
          </p:cNvPr>
          <p:cNvSpPr>
            <a:spLocks noGrp="1"/>
          </p:cNvSpPr>
          <p:nvPr>
            <p:ph sz="quarter" idx="12" hasCustomPrompt="1"/>
          </p:nvPr>
        </p:nvSpPr>
        <p:spPr>
          <a:xfrm>
            <a:off x="360363" y="2950427"/>
            <a:ext cx="9848508" cy="301057"/>
          </a:xfrm>
          <a:prstGeom prst="rect">
            <a:avLst/>
          </a:prstGeom>
        </p:spPr>
        <p:txBody>
          <a:bodyPr lIns="0" tIns="0" rIns="0" bIns="0" anchor="ctr"/>
          <a:lstStyle>
            <a:lvl1pPr marL="0" indent="0">
              <a:buNone/>
              <a:defRPr sz="2000">
                <a:solidFill>
                  <a:schemeClr val="bg1"/>
                </a:solidFill>
              </a:defRPr>
            </a:lvl1pPr>
          </a:lstStyle>
          <a:p>
            <a:pPr lvl="0"/>
            <a:r>
              <a:rPr lang="en-US" dirty="0"/>
              <a:t>Click to edit sub title</a:t>
            </a:r>
          </a:p>
        </p:txBody>
      </p:sp>
    </p:spTree>
    <p:extLst>
      <p:ext uri="{BB962C8B-B14F-4D97-AF65-F5344CB8AC3E}">
        <p14:creationId xmlns:p14="http://schemas.microsoft.com/office/powerpoint/2010/main" val="188303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Blue">
    <p:bg>
      <p:bgPr>
        <a:pattFill prst="pct5">
          <a:fgClr>
            <a:schemeClr val="tx1"/>
          </a:fgClr>
          <a:bgClr>
            <a:schemeClr val="tx1"/>
          </a:bgClr>
        </a:patt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464D49C-074E-E546-8F3D-FB34E00258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14387" y="350468"/>
            <a:ext cx="1516089" cy="917999"/>
          </a:xfrm>
          <a:prstGeom prst="rect">
            <a:avLst/>
          </a:prstGeom>
        </p:spPr>
      </p:pic>
      <p:grpSp>
        <p:nvGrpSpPr>
          <p:cNvPr id="22" name="Group 21">
            <a:extLst>
              <a:ext uri="{FF2B5EF4-FFF2-40B4-BE49-F238E27FC236}">
                <a16:creationId xmlns:a16="http://schemas.microsoft.com/office/drawing/2014/main" id="{2FF976A0-BE90-5B48-A3DB-55BCE80C79CC}"/>
              </a:ext>
            </a:extLst>
          </p:cNvPr>
          <p:cNvGrpSpPr/>
          <p:nvPr userDrawn="1"/>
        </p:nvGrpSpPr>
        <p:grpSpPr>
          <a:xfrm>
            <a:off x="0" y="4954044"/>
            <a:ext cx="11831999" cy="828001"/>
            <a:chOff x="-902400" y="4954045"/>
            <a:chExt cx="11831999" cy="828001"/>
          </a:xfrm>
          <a:solidFill>
            <a:schemeClr val="bg1"/>
          </a:solidFill>
        </p:grpSpPr>
        <p:sp>
          <p:nvSpPr>
            <p:cNvPr id="23" name="Rectangle 22">
              <a:extLst>
                <a:ext uri="{FF2B5EF4-FFF2-40B4-BE49-F238E27FC236}">
                  <a16:creationId xmlns:a16="http://schemas.microsoft.com/office/drawing/2014/main" id="{B8499806-29CC-6145-BC97-9BDFDEAFB7FB}"/>
                </a:ext>
              </a:extLst>
            </p:cNvPr>
            <p:cNvSpPr/>
            <p:nvPr userDrawn="1"/>
          </p:nvSpPr>
          <p:spPr>
            <a:xfrm>
              <a:off x="-902400" y="4954046"/>
              <a:ext cx="1141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sp>
          <p:nvSpPr>
            <p:cNvPr id="24" name="Oval 23">
              <a:extLst>
                <a:ext uri="{FF2B5EF4-FFF2-40B4-BE49-F238E27FC236}">
                  <a16:creationId xmlns:a16="http://schemas.microsoft.com/office/drawing/2014/main" id="{04E29D29-9E64-F54B-9C06-C2DB580E8C5A}"/>
                </a:ext>
              </a:extLst>
            </p:cNvPr>
            <p:cNvSpPr/>
            <p:nvPr userDrawn="1"/>
          </p:nvSpPr>
          <p:spPr>
            <a:xfrm>
              <a:off x="10101598" y="4954045"/>
              <a:ext cx="828001" cy="828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grpSp>
      <p:pic>
        <p:nvPicPr>
          <p:cNvPr id="25" name="Graphic 24">
            <a:extLst>
              <a:ext uri="{FF2B5EF4-FFF2-40B4-BE49-F238E27FC236}">
                <a16:creationId xmlns:a16="http://schemas.microsoft.com/office/drawing/2014/main" id="{53B1030D-0CA4-AA4A-A3A8-1DD542E38A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525" y="0"/>
            <a:ext cx="4818463" cy="6883518"/>
          </a:xfrm>
          <a:prstGeom prst="rect">
            <a:avLst/>
          </a:prstGeom>
        </p:spPr>
      </p:pic>
      <p:sp>
        <p:nvSpPr>
          <p:cNvPr id="26" name="Rectangle 25">
            <a:extLst>
              <a:ext uri="{FF2B5EF4-FFF2-40B4-BE49-F238E27FC236}">
                <a16:creationId xmlns:a16="http://schemas.microsoft.com/office/drawing/2014/main" id="{E5C92C3B-F000-2249-8069-1E2135BD5CC2}"/>
              </a:ext>
            </a:extLst>
          </p:cNvPr>
          <p:cNvSpPr/>
          <p:nvPr userDrawn="1"/>
        </p:nvSpPr>
        <p:spPr>
          <a:xfrm>
            <a:off x="0" y="4954044"/>
            <a:ext cx="2649071" cy="82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891686-1553-934E-B967-BBF9A98940F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8757" y="5125044"/>
            <a:ext cx="1513543" cy="486000"/>
          </a:xfrm>
          <a:prstGeom prst="rect">
            <a:avLst/>
          </a:prstGeom>
        </p:spPr>
      </p:pic>
      <p:sp>
        <p:nvSpPr>
          <p:cNvPr id="30" name="Text Placeholder 38">
            <a:extLst>
              <a:ext uri="{FF2B5EF4-FFF2-40B4-BE49-F238E27FC236}">
                <a16:creationId xmlns:a16="http://schemas.microsoft.com/office/drawing/2014/main" id="{36903A37-3244-2643-B749-B199118E4F7E}"/>
              </a:ext>
            </a:extLst>
          </p:cNvPr>
          <p:cNvSpPr>
            <a:spLocks noGrp="1"/>
          </p:cNvSpPr>
          <p:nvPr>
            <p:ph type="body" sz="quarter" idx="12" hasCustomPrompt="1"/>
          </p:nvPr>
        </p:nvSpPr>
        <p:spPr>
          <a:xfrm>
            <a:off x="5781029" y="3664237"/>
            <a:ext cx="5502667" cy="1070771"/>
          </a:xfrm>
          <a:prstGeom prst="rect">
            <a:avLst/>
          </a:prstGeom>
        </p:spPr>
        <p:txBody>
          <a:bodyPr lIns="0" tIns="0" rIns="0" bIns="0"/>
          <a:lstStyle>
            <a:lvl1pPr marL="0" indent="0">
              <a:buNone/>
              <a:defRPr sz="4000" spc="-150">
                <a:solidFill>
                  <a:schemeClr val="bg1"/>
                </a:solidFill>
              </a:defRPr>
            </a:lvl1pPr>
          </a:lstStyle>
          <a:p>
            <a:pPr lvl="0"/>
            <a:r>
              <a:rPr lang="en-GB" dirty="0"/>
              <a:t>Click to add </a:t>
            </a:r>
            <a:br>
              <a:rPr lang="en-GB" dirty="0"/>
            </a:br>
            <a:r>
              <a:rPr lang="en-GB" dirty="0"/>
              <a:t>Presentation Title</a:t>
            </a:r>
            <a:endParaRPr lang="en-US" dirty="0"/>
          </a:p>
        </p:txBody>
      </p:sp>
      <p:sp>
        <p:nvSpPr>
          <p:cNvPr id="32" name="Text Placeholder 27">
            <a:extLst>
              <a:ext uri="{FF2B5EF4-FFF2-40B4-BE49-F238E27FC236}">
                <a16:creationId xmlns:a16="http://schemas.microsoft.com/office/drawing/2014/main" id="{81B173F2-7E2C-5845-8D23-D392FFB02E35}"/>
              </a:ext>
            </a:extLst>
          </p:cNvPr>
          <p:cNvSpPr>
            <a:spLocks noGrp="1"/>
          </p:cNvSpPr>
          <p:nvPr>
            <p:ph type="body" sz="quarter" idx="10" hasCustomPrompt="1"/>
          </p:nvPr>
        </p:nvSpPr>
        <p:spPr>
          <a:xfrm>
            <a:off x="5781029" y="4951575"/>
            <a:ext cx="5502667" cy="416066"/>
          </a:xfrm>
          <a:prstGeom prst="rect">
            <a:avLst/>
          </a:prstGeom>
        </p:spPr>
        <p:txBody>
          <a:bodyPr lIns="0" tIns="360000" rIns="0" bIns="0" anchor="b"/>
          <a:lstStyle>
            <a:lvl1pPr marL="0" indent="0">
              <a:spcBef>
                <a:spcPts val="400"/>
              </a:spcBef>
              <a:buNone/>
              <a:defRPr sz="1800">
                <a:solidFill>
                  <a:srgbClr val="005EB8"/>
                </a:solidFill>
              </a:defRPr>
            </a:lvl1pPr>
          </a:lstStyle>
          <a:p>
            <a:pPr lvl="0"/>
            <a:r>
              <a:rPr lang="en-US" dirty="0"/>
              <a:t>Click to add presenter name</a:t>
            </a:r>
          </a:p>
        </p:txBody>
      </p:sp>
      <p:sp>
        <p:nvSpPr>
          <p:cNvPr id="13" name="Date Placeholder 3">
            <a:extLst>
              <a:ext uri="{FF2B5EF4-FFF2-40B4-BE49-F238E27FC236}">
                <a16:creationId xmlns:a16="http://schemas.microsoft.com/office/drawing/2014/main" id="{1CFD804D-9BD4-4949-B41D-BDC76DC7B2FA}"/>
              </a:ext>
            </a:extLst>
          </p:cNvPr>
          <p:cNvSpPr>
            <a:spLocks noGrp="1"/>
          </p:cNvSpPr>
          <p:nvPr>
            <p:ph type="dt" sz="half" idx="2"/>
          </p:nvPr>
        </p:nvSpPr>
        <p:spPr>
          <a:xfrm>
            <a:off x="5781029" y="5388959"/>
            <a:ext cx="1672453" cy="346786"/>
          </a:xfrm>
          <a:prstGeom prst="rect">
            <a:avLst/>
          </a:prstGeom>
        </p:spPr>
        <p:txBody>
          <a:bodyPr vert="horz" lIns="0" tIns="0" rIns="0" bIns="45720" rtlCol="0" anchor="ctr"/>
          <a:lstStyle>
            <a:lvl1pPr algn="l">
              <a:defRPr sz="1800">
                <a:solidFill>
                  <a:srgbClr val="005EB8"/>
                </a:solidFill>
              </a:defRPr>
            </a:lvl1pPr>
          </a:lstStyle>
          <a:p>
            <a:fld id="{9574C31E-22E7-AF4F-B84F-B80E26F47B63}" type="datetime1">
              <a:rPr lang="en-GB" smtClean="0"/>
              <a:t>07/02/2023</a:t>
            </a:fld>
            <a:endParaRPr lang="en-GB" dirty="0"/>
          </a:p>
        </p:txBody>
      </p:sp>
    </p:spTree>
    <p:extLst>
      <p:ext uri="{BB962C8B-B14F-4D97-AF65-F5344CB8AC3E}">
        <p14:creationId xmlns:p14="http://schemas.microsoft.com/office/powerpoint/2010/main" val="789141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page">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C0900229-F23C-E948-A196-B84ADBEECA78}"/>
              </a:ext>
            </a:extLst>
          </p:cNvPr>
          <p:cNvSpPr>
            <a:spLocks noGrp="1"/>
          </p:cNvSpPr>
          <p:nvPr>
            <p:ph type="pic" sz="quarter" idx="14"/>
          </p:nvPr>
        </p:nvSpPr>
        <p:spPr>
          <a:xfrm>
            <a:off x="0" y="1268467"/>
            <a:ext cx="12192000" cy="4530448"/>
          </a:xfrm>
          <a:prstGeom prst="rect">
            <a:avLst/>
          </a:prstGeom>
          <a:solidFill>
            <a:schemeClr val="bg2"/>
          </a:solidFill>
        </p:spPr>
        <p:txBody>
          <a:bodyPr/>
          <a:lstStyle/>
          <a:p>
            <a:endParaRPr lang="en-US" dirty="0"/>
          </a:p>
        </p:txBody>
      </p:sp>
      <p:sp>
        <p:nvSpPr>
          <p:cNvPr id="16" name="Title 1">
            <a:extLst>
              <a:ext uri="{FF2B5EF4-FFF2-40B4-BE49-F238E27FC236}">
                <a16:creationId xmlns:a16="http://schemas.microsoft.com/office/drawing/2014/main" id="{B53D3D76-82CD-8A46-9929-2BA419808999}"/>
              </a:ext>
            </a:extLst>
          </p:cNvPr>
          <p:cNvSpPr>
            <a:spLocks noGrp="1"/>
          </p:cNvSpPr>
          <p:nvPr>
            <p:ph type="title" hasCustomPrompt="1"/>
          </p:nvPr>
        </p:nvSpPr>
        <p:spPr>
          <a:xfrm>
            <a:off x="351325" y="1746388"/>
            <a:ext cx="9857546" cy="1082510"/>
          </a:xfrm>
          <a:prstGeom prst="rect">
            <a:avLst/>
          </a:prstGeom>
        </p:spPr>
        <p:txBody>
          <a:bodyPr lIns="0" tIns="0" rIns="0" bIns="0"/>
          <a:lstStyle>
            <a:lvl1pPr>
              <a:defRPr>
                <a:solidFill>
                  <a:schemeClr val="tx1"/>
                </a:solidFill>
              </a:defRPr>
            </a:lvl1pPr>
          </a:lstStyle>
          <a:p>
            <a:r>
              <a:rPr lang="en-GB" dirty="0"/>
              <a:t>Click to edit </a:t>
            </a:r>
            <a:br>
              <a:rPr lang="en-GB" dirty="0"/>
            </a:br>
            <a:r>
              <a:rPr lang="en-GB" dirty="0"/>
              <a:t>Master title style</a:t>
            </a:r>
            <a:endParaRPr lang="en-US" dirty="0"/>
          </a:p>
        </p:txBody>
      </p:sp>
      <p:sp>
        <p:nvSpPr>
          <p:cNvPr id="17" name="Content Placeholder 18">
            <a:extLst>
              <a:ext uri="{FF2B5EF4-FFF2-40B4-BE49-F238E27FC236}">
                <a16:creationId xmlns:a16="http://schemas.microsoft.com/office/drawing/2014/main" id="{985100FA-1357-1E41-A339-E3BFCB6CC2AE}"/>
              </a:ext>
            </a:extLst>
          </p:cNvPr>
          <p:cNvSpPr>
            <a:spLocks noGrp="1"/>
          </p:cNvSpPr>
          <p:nvPr>
            <p:ph sz="quarter" idx="12" hasCustomPrompt="1"/>
          </p:nvPr>
        </p:nvSpPr>
        <p:spPr>
          <a:xfrm>
            <a:off x="360363" y="2950427"/>
            <a:ext cx="9848508" cy="301057"/>
          </a:xfrm>
          <a:prstGeom prst="rect">
            <a:avLst/>
          </a:prstGeom>
        </p:spPr>
        <p:txBody>
          <a:bodyPr lIns="0" tIns="0" rIns="0" bIns="0" anchor="ctr"/>
          <a:lstStyle>
            <a:lvl1pPr marL="0" indent="0">
              <a:buNone/>
              <a:defRPr sz="2000">
                <a:solidFill>
                  <a:schemeClr val="tx1"/>
                </a:solidFill>
              </a:defRPr>
            </a:lvl1pPr>
          </a:lstStyle>
          <a:p>
            <a:pPr lvl="0"/>
            <a:r>
              <a:rPr lang="en-US" dirty="0"/>
              <a:t>Click to edit sub title</a:t>
            </a:r>
          </a:p>
        </p:txBody>
      </p:sp>
      <p:pic>
        <p:nvPicPr>
          <p:cNvPr id="19" name="Picture 18">
            <a:extLst>
              <a:ext uri="{FF2B5EF4-FFF2-40B4-BE49-F238E27FC236}">
                <a16:creationId xmlns:a16="http://schemas.microsoft.com/office/drawing/2014/main" id="{C60CCAD8-8ED0-604A-B0D8-4EE98E8EC2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325" y="6070973"/>
            <a:ext cx="1513543" cy="486000"/>
          </a:xfrm>
          <a:prstGeom prst="rect">
            <a:avLst/>
          </a:prstGeom>
        </p:spPr>
      </p:pic>
      <p:sp>
        <p:nvSpPr>
          <p:cNvPr id="22" name="Date Placeholder 2">
            <a:extLst>
              <a:ext uri="{FF2B5EF4-FFF2-40B4-BE49-F238E27FC236}">
                <a16:creationId xmlns:a16="http://schemas.microsoft.com/office/drawing/2014/main" id="{8C96D14B-64B9-784C-902F-4468F9EF9731}"/>
              </a:ext>
            </a:extLst>
          </p:cNvPr>
          <p:cNvSpPr>
            <a:spLocks noGrp="1"/>
          </p:cNvSpPr>
          <p:nvPr>
            <p:ph type="dt" sz="half" idx="10"/>
          </p:nvPr>
        </p:nvSpPr>
        <p:spPr>
          <a:xfrm>
            <a:off x="9958487" y="6235519"/>
            <a:ext cx="1035313" cy="452056"/>
          </a:xfrm>
          <a:prstGeom prst="rect">
            <a:avLst/>
          </a:prstGeom>
        </p:spPr>
        <p:txBody>
          <a:bodyPr anchor="ctr"/>
          <a:lstStyle>
            <a:lvl1pPr>
              <a:defRPr sz="1300"/>
            </a:lvl1pPr>
          </a:lstStyle>
          <a:p>
            <a:fld id="{532EC4BD-649E-B146-9548-81AFFE8FF380}" type="datetime1">
              <a:rPr lang="en-GB" smtClean="0"/>
              <a:t>07/02/2023</a:t>
            </a:fld>
            <a:endParaRPr lang="en-GB" dirty="0"/>
          </a:p>
        </p:txBody>
      </p:sp>
      <p:sp>
        <p:nvSpPr>
          <p:cNvPr id="26" name="Text Placeholder 2">
            <a:extLst>
              <a:ext uri="{FF2B5EF4-FFF2-40B4-BE49-F238E27FC236}">
                <a16:creationId xmlns:a16="http://schemas.microsoft.com/office/drawing/2014/main" id="{1085C1E9-1CA7-DD49-AA03-6AF3F9CA17EC}"/>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7" name="Slide Number Placeholder 31">
            <a:extLst>
              <a:ext uri="{FF2B5EF4-FFF2-40B4-BE49-F238E27FC236}">
                <a16:creationId xmlns:a16="http://schemas.microsoft.com/office/drawing/2014/main" id="{BDA36B97-B39E-F345-9ACC-BD7A8659F0E1}"/>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pic>
        <p:nvPicPr>
          <p:cNvPr id="30" name="Graphic 29">
            <a:extLst>
              <a:ext uri="{FF2B5EF4-FFF2-40B4-BE49-F238E27FC236}">
                <a16:creationId xmlns:a16="http://schemas.microsoft.com/office/drawing/2014/main" id="{FBA3C990-B5D7-5845-A21B-7C111EA9EC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79247" y="350469"/>
            <a:ext cx="1515600" cy="917703"/>
          </a:xfrm>
          <a:prstGeom prst="rect">
            <a:avLst/>
          </a:prstGeom>
        </p:spPr>
      </p:pic>
      <p:pic>
        <p:nvPicPr>
          <p:cNvPr id="28" name="Picture 27">
            <a:extLst>
              <a:ext uri="{FF2B5EF4-FFF2-40B4-BE49-F238E27FC236}">
                <a16:creationId xmlns:a16="http://schemas.microsoft.com/office/drawing/2014/main" id="{A1B7EF79-9C24-3F4F-9B2F-440E4E90C4B7}"/>
              </a:ext>
            </a:extLst>
          </p:cNvPr>
          <p:cNvPicPr>
            <a:picLocks noChangeAspect="1"/>
          </p:cNvPicPr>
          <p:nvPr userDrawn="1"/>
        </p:nvPicPr>
        <p:blipFill rotWithShape="1">
          <a:blip r:embed="rId5"/>
          <a:srcRect r="13006" b="73368"/>
          <a:stretch/>
        </p:blipFill>
        <p:spPr>
          <a:xfrm>
            <a:off x="3911599" y="3265503"/>
            <a:ext cx="8280401" cy="3592498"/>
          </a:xfrm>
          <a:prstGeom prst="rect">
            <a:avLst/>
          </a:prstGeom>
        </p:spPr>
      </p:pic>
    </p:spTree>
    <p:extLst>
      <p:ext uri="{BB962C8B-B14F-4D97-AF65-F5344CB8AC3E}">
        <p14:creationId xmlns:p14="http://schemas.microsoft.com/office/powerpoint/2010/main" val="422680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with b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8C69E5F-FA57-EB41-9622-1611710233E5}"/>
              </a:ext>
            </a:extLst>
          </p:cNvPr>
          <p:cNvSpPr>
            <a:spLocks noGrp="1"/>
          </p:cNvSpPr>
          <p:nvPr>
            <p:ph type="pic" sz="quarter" idx="17"/>
          </p:nvPr>
        </p:nvSpPr>
        <p:spPr>
          <a:xfrm>
            <a:off x="6232524" y="2260600"/>
            <a:ext cx="5608638" cy="3167063"/>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A5A561-BD52-2A4E-B6E8-89A93094201A}"/>
              </a:ext>
            </a:extLst>
          </p:cNvPr>
          <p:cNvSpPr>
            <a:spLocks noGrp="1"/>
          </p:cNvSpPr>
          <p:nvPr>
            <p:ph type="body" sz="quarter" idx="15"/>
          </p:nvPr>
        </p:nvSpPr>
        <p:spPr>
          <a:xfrm>
            <a:off x="350838" y="2260600"/>
            <a:ext cx="5608365" cy="3167063"/>
          </a:xfrm>
          <a:prstGeom prst="rect">
            <a:avLst/>
          </a:prstGeom>
          <a:noFill/>
        </p:spPr>
        <p:txBody>
          <a:bodyPr numCol="1"/>
          <a:lstStyle>
            <a:lvl1pPr>
              <a:lnSpc>
                <a:spcPct val="100000"/>
              </a:lnSpc>
              <a:spcBef>
                <a:spcPts val="1200"/>
              </a:spcBef>
              <a:defRPr>
                <a:solidFill>
                  <a:srgbClr val="000000"/>
                </a:solidFill>
              </a:defRPr>
            </a:lvl1pPr>
            <a:lvl2pPr>
              <a:lnSpc>
                <a:spcPct val="100000"/>
              </a:lnSpc>
              <a:spcBef>
                <a:spcPts val="1200"/>
              </a:spcBef>
              <a:defRPr/>
            </a:lvl2pPr>
            <a:lvl3pPr>
              <a:lnSpc>
                <a:spcPct val="100000"/>
              </a:lnSpc>
              <a:spcBef>
                <a:spcPts val="1200"/>
              </a:spcBef>
              <a:defRPr/>
            </a:lvl3pPr>
            <a:lvl4pPr>
              <a:lnSpc>
                <a:spcPct val="100000"/>
              </a:lnSpc>
              <a:spcBef>
                <a:spcPts val="1200"/>
              </a:spcBef>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11" name="Graphic 10">
            <a:extLst>
              <a:ext uri="{FF2B5EF4-FFF2-40B4-BE49-F238E27FC236}">
                <a16:creationId xmlns:a16="http://schemas.microsoft.com/office/drawing/2014/main" id="{E1DD0040-8D8C-CA41-AABF-8C513AE15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79247" y="350469"/>
            <a:ext cx="1515600" cy="917703"/>
          </a:xfrm>
          <a:prstGeom prst="rect">
            <a:avLst/>
          </a:prstGeom>
        </p:spPr>
      </p:pic>
      <p:pic>
        <p:nvPicPr>
          <p:cNvPr id="12" name="Picture 11">
            <a:extLst>
              <a:ext uri="{FF2B5EF4-FFF2-40B4-BE49-F238E27FC236}">
                <a16:creationId xmlns:a16="http://schemas.microsoft.com/office/drawing/2014/main" id="{E49356B0-A846-5E45-978F-95D3A0F2D2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1325" y="6070973"/>
            <a:ext cx="1513543" cy="486000"/>
          </a:xfrm>
          <a:prstGeom prst="rect">
            <a:avLst/>
          </a:prstGeom>
        </p:spPr>
      </p:pic>
      <p:sp>
        <p:nvSpPr>
          <p:cNvPr id="16" name="Date Placeholder 16">
            <a:extLst>
              <a:ext uri="{FF2B5EF4-FFF2-40B4-BE49-F238E27FC236}">
                <a16:creationId xmlns:a16="http://schemas.microsoft.com/office/drawing/2014/main" id="{A44B8864-69D4-9C41-9369-A061E85EABE8}"/>
              </a:ext>
            </a:extLst>
          </p:cNvPr>
          <p:cNvSpPr>
            <a:spLocks noGrp="1"/>
          </p:cNvSpPr>
          <p:nvPr>
            <p:ph type="dt" sz="half" idx="10"/>
          </p:nvPr>
        </p:nvSpPr>
        <p:spPr>
          <a:xfrm>
            <a:off x="9958487" y="6235519"/>
            <a:ext cx="1035313" cy="452056"/>
          </a:xfrm>
          <a:prstGeom prst="rect">
            <a:avLst/>
          </a:prstGeom>
        </p:spPr>
        <p:txBody>
          <a:bodyPr anchor="ctr"/>
          <a:lstStyle>
            <a:lvl1pPr>
              <a:defRPr sz="1300"/>
            </a:lvl1pPr>
          </a:lstStyle>
          <a:p>
            <a:fld id="{C999D44B-6A77-9743-8592-4B8947D79DC0}" type="datetime1">
              <a:rPr lang="en-GB" smtClean="0"/>
              <a:t>07/02/2023</a:t>
            </a:fld>
            <a:endParaRPr lang="en-GB" dirty="0"/>
          </a:p>
        </p:txBody>
      </p:sp>
      <p:sp>
        <p:nvSpPr>
          <p:cNvPr id="17" name="Text Placeholder 2">
            <a:extLst>
              <a:ext uri="{FF2B5EF4-FFF2-40B4-BE49-F238E27FC236}">
                <a16:creationId xmlns:a16="http://schemas.microsoft.com/office/drawing/2014/main" id="{A399AB1D-370F-2C4B-AF29-1173DA3ECCB9}"/>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18" name="Slide Number Placeholder 31">
            <a:extLst>
              <a:ext uri="{FF2B5EF4-FFF2-40B4-BE49-F238E27FC236}">
                <a16:creationId xmlns:a16="http://schemas.microsoft.com/office/drawing/2014/main" id="{7A792F03-B257-624B-B574-4634F78E6203}"/>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pic>
        <p:nvPicPr>
          <p:cNvPr id="19" name="Picture 18">
            <a:extLst>
              <a:ext uri="{FF2B5EF4-FFF2-40B4-BE49-F238E27FC236}">
                <a16:creationId xmlns:a16="http://schemas.microsoft.com/office/drawing/2014/main" id="{CD90A55C-E320-214B-869F-A6E729FC900C}"/>
              </a:ext>
            </a:extLst>
          </p:cNvPr>
          <p:cNvPicPr>
            <a:picLocks noChangeAspect="1"/>
          </p:cNvPicPr>
          <p:nvPr userDrawn="1"/>
        </p:nvPicPr>
        <p:blipFill rotWithShape="1">
          <a:blip r:embed="rId5"/>
          <a:srcRect r="13006" b="73368"/>
          <a:stretch/>
        </p:blipFill>
        <p:spPr>
          <a:xfrm>
            <a:off x="3911599" y="3265503"/>
            <a:ext cx="8280401" cy="3592498"/>
          </a:xfrm>
          <a:prstGeom prst="rect">
            <a:avLst/>
          </a:prstGeom>
        </p:spPr>
      </p:pic>
      <p:sp>
        <p:nvSpPr>
          <p:cNvPr id="20" name="Title Placeholder 1">
            <a:extLst>
              <a:ext uri="{FF2B5EF4-FFF2-40B4-BE49-F238E27FC236}">
                <a16:creationId xmlns:a16="http://schemas.microsoft.com/office/drawing/2014/main" id="{88F543AF-B656-5E41-A567-DB0FB4738282}"/>
              </a:ext>
            </a:extLst>
          </p:cNvPr>
          <p:cNvSpPr>
            <a:spLocks noGrp="1"/>
          </p:cNvSpPr>
          <p:nvPr>
            <p:ph type="title"/>
          </p:nvPr>
        </p:nvSpPr>
        <p:spPr>
          <a:xfrm>
            <a:off x="351325" y="1062617"/>
            <a:ext cx="9857546" cy="485993"/>
          </a:xfrm>
          <a:prstGeom prst="rect">
            <a:avLst/>
          </a:prstGeom>
        </p:spPr>
        <p:txBody>
          <a:bodyPr vert="horz" lIns="0" tIns="0" rIns="0" bIns="0" rtlCol="0" anchor="ctr">
            <a:normAutofit/>
          </a:bodyPr>
          <a:lstStyle>
            <a:lvl1pPr>
              <a:defRPr>
                <a:solidFill>
                  <a:srgbClr val="005EB8"/>
                </a:solidFill>
              </a:defRPr>
            </a:lvl1pPr>
          </a:lstStyle>
          <a:p>
            <a:pPr lvl="0"/>
            <a:r>
              <a:rPr lang="en-US" dirty="0"/>
              <a:t>Click to add title</a:t>
            </a:r>
          </a:p>
        </p:txBody>
      </p:sp>
      <p:sp>
        <p:nvSpPr>
          <p:cNvPr id="21" name="Content Placeholder 18">
            <a:extLst>
              <a:ext uri="{FF2B5EF4-FFF2-40B4-BE49-F238E27FC236}">
                <a16:creationId xmlns:a16="http://schemas.microsoft.com/office/drawing/2014/main" id="{F478B406-20E6-9B4B-8299-7F9851738E98}"/>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Tree>
    <p:extLst>
      <p:ext uri="{BB962C8B-B14F-4D97-AF65-F5344CB8AC3E}">
        <p14:creationId xmlns:p14="http://schemas.microsoft.com/office/powerpoint/2010/main" val="228243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blue">
    <p:bg>
      <p:bgPr>
        <a:pattFill prst="pct5">
          <a:fgClr>
            <a:schemeClr val="tx1"/>
          </a:fgClr>
          <a:bgClr>
            <a:schemeClr val="tx1"/>
          </a:bgClr>
        </a:patt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464D49C-074E-E546-8F3D-FB34E00258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14387" y="350468"/>
            <a:ext cx="1516089" cy="917999"/>
          </a:xfrm>
          <a:prstGeom prst="rect">
            <a:avLst/>
          </a:prstGeom>
        </p:spPr>
      </p:pic>
      <p:grpSp>
        <p:nvGrpSpPr>
          <p:cNvPr id="22" name="Group 21">
            <a:extLst>
              <a:ext uri="{FF2B5EF4-FFF2-40B4-BE49-F238E27FC236}">
                <a16:creationId xmlns:a16="http://schemas.microsoft.com/office/drawing/2014/main" id="{2FF976A0-BE90-5B48-A3DB-55BCE80C79CC}"/>
              </a:ext>
            </a:extLst>
          </p:cNvPr>
          <p:cNvGrpSpPr/>
          <p:nvPr userDrawn="1"/>
        </p:nvGrpSpPr>
        <p:grpSpPr>
          <a:xfrm>
            <a:off x="-1" y="4246669"/>
            <a:ext cx="11768992" cy="1188001"/>
            <a:chOff x="-659392" y="4954045"/>
            <a:chExt cx="11768992" cy="1188001"/>
          </a:xfrm>
          <a:solidFill>
            <a:schemeClr val="bg1"/>
          </a:solidFill>
        </p:grpSpPr>
        <p:sp>
          <p:nvSpPr>
            <p:cNvPr id="23" name="Rectangle 22">
              <a:extLst>
                <a:ext uri="{FF2B5EF4-FFF2-40B4-BE49-F238E27FC236}">
                  <a16:creationId xmlns:a16="http://schemas.microsoft.com/office/drawing/2014/main" id="{B8499806-29CC-6145-BC97-9BDFDEAFB7FB}"/>
                </a:ext>
              </a:extLst>
            </p:cNvPr>
            <p:cNvSpPr/>
            <p:nvPr userDrawn="1"/>
          </p:nvSpPr>
          <p:spPr>
            <a:xfrm>
              <a:off x="-659392" y="4954046"/>
              <a:ext cx="11174991"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sp>
          <p:nvSpPr>
            <p:cNvPr id="24" name="Oval 23">
              <a:extLst>
                <a:ext uri="{FF2B5EF4-FFF2-40B4-BE49-F238E27FC236}">
                  <a16:creationId xmlns:a16="http://schemas.microsoft.com/office/drawing/2014/main" id="{04E29D29-9E64-F54B-9C06-C2DB580E8C5A}"/>
                </a:ext>
              </a:extLst>
            </p:cNvPr>
            <p:cNvSpPr/>
            <p:nvPr userDrawn="1"/>
          </p:nvSpPr>
          <p:spPr>
            <a:xfrm>
              <a:off x="9921600" y="4954045"/>
              <a:ext cx="1188000" cy="118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grpSp>
      <p:sp>
        <p:nvSpPr>
          <p:cNvPr id="32" name="Text Placeholder 27">
            <a:extLst>
              <a:ext uri="{FF2B5EF4-FFF2-40B4-BE49-F238E27FC236}">
                <a16:creationId xmlns:a16="http://schemas.microsoft.com/office/drawing/2014/main" id="{81B173F2-7E2C-5845-8D23-D392FFB02E35}"/>
              </a:ext>
            </a:extLst>
          </p:cNvPr>
          <p:cNvSpPr>
            <a:spLocks noGrp="1"/>
          </p:cNvSpPr>
          <p:nvPr>
            <p:ph type="body" sz="quarter" idx="10" hasCustomPrompt="1"/>
          </p:nvPr>
        </p:nvSpPr>
        <p:spPr>
          <a:xfrm>
            <a:off x="5762991" y="4350842"/>
            <a:ext cx="4927509" cy="646139"/>
          </a:xfrm>
          <a:prstGeom prst="rect">
            <a:avLst/>
          </a:prstGeom>
        </p:spPr>
        <p:txBody>
          <a:bodyPr lIns="0" tIns="360000" rIns="0" bIns="0" anchor="b"/>
          <a:lstStyle>
            <a:lvl1pPr marL="0" indent="0">
              <a:spcBef>
                <a:spcPts val="400"/>
              </a:spcBef>
              <a:buNone/>
              <a:defRPr sz="4000" spc="-150">
                <a:solidFill>
                  <a:schemeClr val="tx1"/>
                </a:solidFill>
              </a:defRPr>
            </a:lvl1pPr>
          </a:lstStyle>
          <a:p>
            <a:pPr lvl="0"/>
            <a:r>
              <a:rPr lang="en-US" dirty="0"/>
              <a:t>Divider page</a:t>
            </a:r>
          </a:p>
        </p:txBody>
      </p:sp>
      <p:sp>
        <p:nvSpPr>
          <p:cNvPr id="12" name="Date Placeholder 3">
            <a:extLst>
              <a:ext uri="{FF2B5EF4-FFF2-40B4-BE49-F238E27FC236}">
                <a16:creationId xmlns:a16="http://schemas.microsoft.com/office/drawing/2014/main" id="{E35B9807-1465-F543-953B-047EA37C34DB}"/>
              </a:ext>
            </a:extLst>
          </p:cNvPr>
          <p:cNvSpPr>
            <a:spLocks noGrp="1"/>
          </p:cNvSpPr>
          <p:nvPr>
            <p:ph type="dt" sz="half" idx="2"/>
          </p:nvPr>
        </p:nvSpPr>
        <p:spPr>
          <a:xfrm>
            <a:off x="9958487" y="6235519"/>
            <a:ext cx="1035313" cy="452056"/>
          </a:xfrm>
          <a:prstGeom prst="rect">
            <a:avLst/>
          </a:prstGeom>
        </p:spPr>
        <p:txBody>
          <a:bodyPr vert="horz" lIns="91440" tIns="45720" rIns="91440" bIns="45720" rtlCol="0" anchor="ctr"/>
          <a:lstStyle>
            <a:lvl1pPr algn="l">
              <a:defRPr sz="1300">
                <a:solidFill>
                  <a:schemeClr val="bg1"/>
                </a:solidFill>
              </a:defRPr>
            </a:lvl1pPr>
          </a:lstStyle>
          <a:p>
            <a:fld id="{6CEBCF6D-2090-D84A-8B31-885345A6165D}" type="datetime1">
              <a:rPr lang="en-GB" smtClean="0"/>
              <a:t>07/02/2023</a:t>
            </a:fld>
            <a:endParaRPr lang="en-GB" dirty="0"/>
          </a:p>
        </p:txBody>
      </p:sp>
      <p:pic>
        <p:nvPicPr>
          <p:cNvPr id="13" name="Graphic 12">
            <a:extLst>
              <a:ext uri="{FF2B5EF4-FFF2-40B4-BE49-F238E27FC236}">
                <a16:creationId xmlns:a16="http://schemas.microsoft.com/office/drawing/2014/main" id="{7EF387BD-A043-EB4C-B39F-7DC2BBD1CCE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3800" y="5955081"/>
            <a:ext cx="838200" cy="571500"/>
          </a:xfrm>
          <a:prstGeom prst="rect">
            <a:avLst/>
          </a:prstGeom>
        </p:spPr>
      </p:pic>
      <p:sp>
        <p:nvSpPr>
          <p:cNvPr id="14" name="Slide Number Placeholder 31">
            <a:extLst>
              <a:ext uri="{FF2B5EF4-FFF2-40B4-BE49-F238E27FC236}">
                <a16:creationId xmlns:a16="http://schemas.microsoft.com/office/drawing/2014/main" id="{BE47B022-1D77-4B48-8254-A7514B88A8DF}"/>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chemeClr val="bg1"/>
                </a:solidFill>
                <a:latin typeface="+mn-lt"/>
              </a:defRPr>
            </a:lvl1pPr>
          </a:lstStyle>
          <a:p>
            <a:fld id="{48C91D3C-AA5C-7440-8489-158FBC20DC87}" type="slidenum">
              <a:rPr lang="en-US" smtClean="0"/>
              <a:pPr/>
              <a:t>‹#›</a:t>
            </a:fld>
            <a:endParaRPr lang="en-US" dirty="0"/>
          </a:p>
        </p:txBody>
      </p:sp>
      <p:pic>
        <p:nvPicPr>
          <p:cNvPr id="17" name="Picture 16">
            <a:extLst>
              <a:ext uri="{FF2B5EF4-FFF2-40B4-BE49-F238E27FC236}">
                <a16:creationId xmlns:a16="http://schemas.microsoft.com/office/drawing/2014/main" id="{3DACC554-D0E1-884E-9C5A-6D1F99B5259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1325" y="6070973"/>
            <a:ext cx="1513544" cy="486000"/>
          </a:xfrm>
          <a:prstGeom prst="rect">
            <a:avLst/>
          </a:prstGeom>
        </p:spPr>
      </p:pic>
      <p:pic>
        <p:nvPicPr>
          <p:cNvPr id="7" name="Graphic 6">
            <a:extLst>
              <a:ext uri="{FF2B5EF4-FFF2-40B4-BE49-F238E27FC236}">
                <a16:creationId xmlns:a16="http://schemas.microsoft.com/office/drawing/2014/main" id="{18A1AF4C-2350-9543-A579-292AD863A12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0545046" y="-116472"/>
            <a:ext cx="38658529" cy="7917807"/>
          </a:xfrm>
          <a:prstGeom prst="rect">
            <a:avLst/>
          </a:prstGeom>
        </p:spPr>
      </p:pic>
      <p:sp>
        <p:nvSpPr>
          <p:cNvPr id="27" name="Text Placeholder 2">
            <a:extLst>
              <a:ext uri="{FF2B5EF4-FFF2-40B4-BE49-F238E27FC236}">
                <a16:creationId xmlns:a16="http://schemas.microsoft.com/office/drawing/2014/main" id="{333F3F0A-0916-8245-B9A1-1F0F3BC87E43}"/>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chemeClr val="bg1"/>
                </a:solidFill>
              </a:defRPr>
            </a:lvl1pPr>
          </a:lstStyle>
          <a:p>
            <a:pPr lvl="0"/>
            <a:r>
              <a:rPr lang="en-US" dirty="0"/>
              <a:t>Presenter name</a:t>
            </a:r>
          </a:p>
        </p:txBody>
      </p:sp>
      <p:sp>
        <p:nvSpPr>
          <p:cNvPr id="10" name="Text Placeholder 9">
            <a:extLst>
              <a:ext uri="{FF2B5EF4-FFF2-40B4-BE49-F238E27FC236}">
                <a16:creationId xmlns:a16="http://schemas.microsoft.com/office/drawing/2014/main" id="{FBA45A57-753D-DF40-B50D-4EEF08B19ECB}"/>
              </a:ext>
            </a:extLst>
          </p:cNvPr>
          <p:cNvSpPr>
            <a:spLocks noGrp="1"/>
          </p:cNvSpPr>
          <p:nvPr>
            <p:ph type="body" sz="quarter" idx="14"/>
          </p:nvPr>
        </p:nvSpPr>
        <p:spPr>
          <a:xfrm>
            <a:off x="5762991" y="5012925"/>
            <a:ext cx="4927509" cy="301625"/>
          </a:xfrm>
          <a:prstGeom prst="rect">
            <a:avLst/>
          </a:prstGeom>
        </p:spPr>
        <p:txBody>
          <a:bodyPr lIns="0" tIns="0" rIns="0" bIns="0"/>
          <a:lstStyle>
            <a:lvl1pPr>
              <a:defRPr sz="2000">
                <a:solidFill>
                  <a:srgbClr val="00A9CE"/>
                </a:solidFill>
                <a:latin typeface="+mn-lt"/>
              </a:defRPr>
            </a:lvl1pPr>
          </a:lstStyle>
          <a:p>
            <a:pPr lvl="0"/>
            <a:endParaRPr lang="en-US" dirty="0"/>
          </a:p>
        </p:txBody>
      </p:sp>
    </p:spTree>
    <p:extLst>
      <p:ext uri="{BB962C8B-B14F-4D97-AF65-F5344CB8AC3E}">
        <p14:creationId xmlns:p14="http://schemas.microsoft.com/office/powerpoint/2010/main" val="2378888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bg>
      <p:bgPr>
        <a:pattFill prst="pct5">
          <a:fgClr>
            <a:schemeClr val="bg1"/>
          </a:fgClr>
          <a:bgClr>
            <a:schemeClr val="bg1"/>
          </a:bgClr>
        </a:patt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F976A0-BE90-5B48-A3DB-55BCE80C79CC}"/>
              </a:ext>
            </a:extLst>
          </p:cNvPr>
          <p:cNvGrpSpPr/>
          <p:nvPr userDrawn="1"/>
        </p:nvGrpSpPr>
        <p:grpSpPr>
          <a:xfrm>
            <a:off x="-1" y="4246669"/>
            <a:ext cx="11768992" cy="1188001"/>
            <a:chOff x="-659392" y="4954045"/>
            <a:chExt cx="11768992" cy="1188001"/>
          </a:xfrm>
          <a:solidFill>
            <a:srgbClr val="003087"/>
          </a:solidFill>
        </p:grpSpPr>
        <p:sp>
          <p:nvSpPr>
            <p:cNvPr id="23" name="Rectangle 22">
              <a:extLst>
                <a:ext uri="{FF2B5EF4-FFF2-40B4-BE49-F238E27FC236}">
                  <a16:creationId xmlns:a16="http://schemas.microsoft.com/office/drawing/2014/main" id="{B8499806-29CC-6145-BC97-9BDFDEAFB7FB}"/>
                </a:ext>
              </a:extLst>
            </p:cNvPr>
            <p:cNvSpPr/>
            <p:nvPr userDrawn="1"/>
          </p:nvSpPr>
          <p:spPr>
            <a:xfrm>
              <a:off x="-659392" y="4954046"/>
              <a:ext cx="11174991"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sp>
          <p:nvSpPr>
            <p:cNvPr id="24" name="Oval 23">
              <a:extLst>
                <a:ext uri="{FF2B5EF4-FFF2-40B4-BE49-F238E27FC236}">
                  <a16:creationId xmlns:a16="http://schemas.microsoft.com/office/drawing/2014/main" id="{04E29D29-9E64-F54B-9C06-C2DB580E8C5A}"/>
                </a:ext>
              </a:extLst>
            </p:cNvPr>
            <p:cNvSpPr/>
            <p:nvPr userDrawn="1"/>
          </p:nvSpPr>
          <p:spPr>
            <a:xfrm>
              <a:off x="9921600" y="4954045"/>
              <a:ext cx="1188000" cy="118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087"/>
                </a:solidFill>
                <a:highlight>
                  <a:srgbClr val="FFFF00"/>
                </a:highlight>
              </a:endParaRPr>
            </a:p>
          </p:txBody>
        </p:sp>
      </p:grpSp>
      <p:sp>
        <p:nvSpPr>
          <p:cNvPr id="12" name="Date Placeholder 3">
            <a:extLst>
              <a:ext uri="{FF2B5EF4-FFF2-40B4-BE49-F238E27FC236}">
                <a16:creationId xmlns:a16="http://schemas.microsoft.com/office/drawing/2014/main" id="{E35B9807-1465-F543-953B-047EA37C34DB}"/>
              </a:ext>
            </a:extLst>
          </p:cNvPr>
          <p:cNvSpPr>
            <a:spLocks noGrp="1"/>
          </p:cNvSpPr>
          <p:nvPr>
            <p:ph type="dt" sz="half" idx="2"/>
          </p:nvPr>
        </p:nvSpPr>
        <p:spPr>
          <a:xfrm>
            <a:off x="9958487" y="6235519"/>
            <a:ext cx="1035313" cy="452056"/>
          </a:xfrm>
          <a:prstGeom prst="rect">
            <a:avLst/>
          </a:prstGeom>
        </p:spPr>
        <p:txBody>
          <a:bodyPr vert="horz" lIns="91440" tIns="45720" rIns="91440" bIns="45720" rtlCol="0" anchor="ctr"/>
          <a:lstStyle>
            <a:lvl1pPr algn="l">
              <a:defRPr sz="1300">
                <a:solidFill>
                  <a:schemeClr val="tx1"/>
                </a:solidFill>
              </a:defRPr>
            </a:lvl1pPr>
          </a:lstStyle>
          <a:p>
            <a:fld id="{DD5871BF-C9E0-7343-9FC4-757FCABF706D}" type="datetime1">
              <a:rPr lang="en-GB" smtClean="0"/>
              <a:t>07/02/2023</a:t>
            </a:fld>
            <a:endParaRPr lang="en-GB" dirty="0"/>
          </a:p>
        </p:txBody>
      </p:sp>
      <p:sp>
        <p:nvSpPr>
          <p:cNvPr id="14" name="Slide Number Placeholder 31">
            <a:extLst>
              <a:ext uri="{FF2B5EF4-FFF2-40B4-BE49-F238E27FC236}">
                <a16:creationId xmlns:a16="http://schemas.microsoft.com/office/drawing/2014/main" id="{BE47B022-1D77-4B48-8254-A7514B88A8DF}"/>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chemeClr val="tx1"/>
                </a:solidFill>
                <a:latin typeface="+mn-lt"/>
              </a:defRPr>
            </a:lvl1pPr>
          </a:lstStyle>
          <a:p>
            <a:fld id="{48C91D3C-AA5C-7440-8489-158FBC20DC87}" type="slidenum">
              <a:rPr lang="en-US" smtClean="0"/>
              <a:pPr/>
              <a:t>‹#›</a:t>
            </a:fld>
            <a:endParaRPr lang="en-US" dirty="0"/>
          </a:p>
        </p:txBody>
      </p:sp>
      <p:sp>
        <p:nvSpPr>
          <p:cNvPr id="27" name="Text Placeholder 2">
            <a:extLst>
              <a:ext uri="{FF2B5EF4-FFF2-40B4-BE49-F238E27FC236}">
                <a16:creationId xmlns:a16="http://schemas.microsoft.com/office/drawing/2014/main" id="{333F3F0A-0916-8245-B9A1-1F0F3BC87E43}"/>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chemeClr val="tx1"/>
                </a:solidFill>
              </a:defRPr>
            </a:lvl1pPr>
          </a:lstStyle>
          <a:p>
            <a:pPr lvl="0"/>
            <a:r>
              <a:rPr lang="en-US" dirty="0"/>
              <a:t>Presenter name</a:t>
            </a:r>
          </a:p>
        </p:txBody>
      </p:sp>
      <p:pic>
        <p:nvPicPr>
          <p:cNvPr id="15" name="Graphic 14">
            <a:extLst>
              <a:ext uri="{FF2B5EF4-FFF2-40B4-BE49-F238E27FC236}">
                <a16:creationId xmlns:a16="http://schemas.microsoft.com/office/drawing/2014/main" id="{535E14CD-F9B6-DA4B-B90E-48755425D1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79247" y="350469"/>
            <a:ext cx="1515600" cy="917703"/>
          </a:xfrm>
          <a:prstGeom prst="rect">
            <a:avLst/>
          </a:prstGeom>
        </p:spPr>
      </p:pic>
      <p:pic>
        <p:nvPicPr>
          <p:cNvPr id="16" name="Picture 15">
            <a:extLst>
              <a:ext uri="{FF2B5EF4-FFF2-40B4-BE49-F238E27FC236}">
                <a16:creationId xmlns:a16="http://schemas.microsoft.com/office/drawing/2014/main" id="{5DEFE63D-75BF-B147-B5B0-84945304991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1325" y="6070973"/>
            <a:ext cx="1513543" cy="486000"/>
          </a:xfrm>
          <a:prstGeom prst="rect">
            <a:avLst/>
          </a:prstGeom>
        </p:spPr>
      </p:pic>
      <p:pic>
        <p:nvPicPr>
          <p:cNvPr id="18" name="Graphic 17">
            <a:extLst>
              <a:ext uri="{FF2B5EF4-FFF2-40B4-BE49-F238E27FC236}">
                <a16:creationId xmlns:a16="http://schemas.microsoft.com/office/drawing/2014/main" id="{10972EFC-9835-C943-96FA-9FEBBC1CC27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134" y="637735"/>
            <a:ext cx="7798774" cy="5317346"/>
          </a:xfrm>
          <a:prstGeom prst="rect">
            <a:avLst/>
          </a:prstGeom>
        </p:spPr>
      </p:pic>
      <p:pic>
        <p:nvPicPr>
          <p:cNvPr id="19" name="Graphic 18">
            <a:extLst>
              <a:ext uri="{FF2B5EF4-FFF2-40B4-BE49-F238E27FC236}">
                <a16:creationId xmlns:a16="http://schemas.microsoft.com/office/drawing/2014/main" id="{AD433C17-E105-8240-A4B9-7F0DE943282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93800" y="5955081"/>
            <a:ext cx="838200" cy="571500"/>
          </a:xfrm>
          <a:prstGeom prst="rect">
            <a:avLst/>
          </a:prstGeom>
        </p:spPr>
      </p:pic>
      <p:sp>
        <p:nvSpPr>
          <p:cNvPr id="25" name="Text Placeholder 27">
            <a:extLst>
              <a:ext uri="{FF2B5EF4-FFF2-40B4-BE49-F238E27FC236}">
                <a16:creationId xmlns:a16="http://schemas.microsoft.com/office/drawing/2014/main" id="{2DCD3A96-40DB-C946-9F6C-1DF2B590F785}"/>
              </a:ext>
            </a:extLst>
          </p:cNvPr>
          <p:cNvSpPr>
            <a:spLocks noGrp="1"/>
          </p:cNvSpPr>
          <p:nvPr>
            <p:ph type="body" sz="quarter" idx="10" hasCustomPrompt="1"/>
          </p:nvPr>
        </p:nvSpPr>
        <p:spPr>
          <a:xfrm>
            <a:off x="5762991" y="4350842"/>
            <a:ext cx="4927509" cy="646139"/>
          </a:xfrm>
          <a:prstGeom prst="rect">
            <a:avLst/>
          </a:prstGeom>
        </p:spPr>
        <p:txBody>
          <a:bodyPr lIns="0" tIns="360000" rIns="0" bIns="0" anchor="b"/>
          <a:lstStyle>
            <a:lvl1pPr marL="0" indent="0">
              <a:spcBef>
                <a:spcPts val="400"/>
              </a:spcBef>
              <a:buNone/>
              <a:defRPr sz="4000" spc="-150">
                <a:solidFill>
                  <a:schemeClr val="bg1"/>
                </a:solidFill>
              </a:defRPr>
            </a:lvl1pPr>
          </a:lstStyle>
          <a:p>
            <a:pPr lvl="0"/>
            <a:r>
              <a:rPr lang="en-US" dirty="0"/>
              <a:t>Divider page</a:t>
            </a:r>
          </a:p>
        </p:txBody>
      </p:sp>
      <p:sp>
        <p:nvSpPr>
          <p:cNvPr id="26" name="Text Placeholder 9">
            <a:extLst>
              <a:ext uri="{FF2B5EF4-FFF2-40B4-BE49-F238E27FC236}">
                <a16:creationId xmlns:a16="http://schemas.microsoft.com/office/drawing/2014/main" id="{B2066418-50E1-C44E-ADA4-875DBDD857EB}"/>
              </a:ext>
            </a:extLst>
          </p:cNvPr>
          <p:cNvSpPr>
            <a:spLocks noGrp="1"/>
          </p:cNvSpPr>
          <p:nvPr>
            <p:ph type="body" sz="quarter" idx="14"/>
          </p:nvPr>
        </p:nvSpPr>
        <p:spPr>
          <a:xfrm>
            <a:off x="5762991" y="5012925"/>
            <a:ext cx="4927509" cy="301625"/>
          </a:xfrm>
          <a:prstGeom prst="rect">
            <a:avLst/>
          </a:prstGeom>
        </p:spPr>
        <p:txBody>
          <a:bodyPr lIns="0" tIns="0" rIns="0" bIns="0"/>
          <a:lstStyle>
            <a:lvl1pPr>
              <a:defRPr sz="2000">
                <a:solidFill>
                  <a:srgbClr val="00A9CE"/>
                </a:solidFill>
                <a:latin typeface="+mn-lt"/>
              </a:defRPr>
            </a:lvl1pPr>
          </a:lstStyle>
          <a:p>
            <a:pPr lvl="0"/>
            <a:endParaRPr lang="en-US" dirty="0"/>
          </a:p>
        </p:txBody>
      </p:sp>
    </p:spTree>
    <p:extLst>
      <p:ext uri="{BB962C8B-B14F-4D97-AF65-F5344CB8AC3E}">
        <p14:creationId xmlns:p14="http://schemas.microsoft.com/office/powerpoint/2010/main" val="23408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1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83BC35E-D585-024A-8D2B-D1816098DD48}"/>
              </a:ext>
            </a:extLst>
          </p:cNvPr>
          <p:cNvSpPr>
            <a:spLocks noGrp="1"/>
          </p:cNvSpPr>
          <p:nvPr>
            <p:ph type="title"/>
          </p:nvPr>
        </p:nvSpPr>
        <p:spPr/>
        <p:txBody>
          <a:bodyPr/>
          <a:lstStyle/>
          <a:p>
            <a:r>
              <a:rPr lang="en-GB" dirty="0"/>
              <a:t>Click to edit Master title style</a:t>
            </a:r>
            <a:endParaRPr lang="en-US" dirty="0"/>
          </a:p>
        </p:txBody>
      </p:sp>
      <p:sp>
        <p:nvSpPr>
          <p:cNvPr id="17" name="Date Placeholder 16">
            <a:extLst>
              <a:ext uri="{FF2B5EF4-FFF2-40B4-BE49-F238E27FC236}">
                <a16:creationId xmlns:a16="http://schemas.microsoft.com/office/drawing/2014/main" id="{1E4D3715-20A0-E240-A95F-CEF2A1E36A98}"/>
              </a:ext>
            </a:extLst>
          </p:cNvPr>
          <p:cNvSpPr>
            <a:spLocks noGrp="1"/>
          </p:cNvSpPr>
          <p:nvPr>
            <p:ph type="dt" sz="half" idx="10"/>
          </p:nvPr>
        </p:nvSpPr>
        <p:spPr/>
        <p:txBody>
          <a:bodyPr/>
          <a:lstStyle/>
          <a:p>
            <a:fld id="{29A3D60C-94B3-3F48-A969-9F54AC766E98}" type="datetime1">
              <a:rPr lang="en-GB" smtClean="0"/>
              <a:t>07/02/2023</a:t>
            </a:fld>
            <a:endParaRPr lang="en-GB" dirty="0"/>
          </a:p>
        </p:txBody>
      </p:sp>
      <p:sp>
        <p:nvSpPr>
          <p:cNvPr id="18" name="Text Placeholder 2">
            <a:extLst>
              <a:ext uri="{FF2B5EF4-FFF2-40B4-BE49-F238E27FC236}">
                <a16:creationId xmlns:a16="http://schemas.microsoft.com/office/drawing/2014/main" id="{96406D0A-6AB8-0446-820B-BFA8D218985A}"/>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0" name="Content Placeholder 18">
            <a:extLst>
              <a:ext uri="{FF2B5EF4-FFF2-40B4-BE49-F238E27FC236}">
                <a16:creationId xmlns:a16="http://schemas.microsoft.com/office/drawing/2014/main" id="{ECE4DB37-93FC-3B4F-95B1-D43909830620}"/>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22" name="Text Placeholder 21">
            <a:extLst>
              <a:ext uri="{FF2B5EF4-FFF2-40B4-BE49-F238E27FC236}">
                <a16:creationId xmlns:a16="http://schemas.microsoft.com/office/drawing/2014/main" id="{9D2ECF42-66A6-6541-B15D-91AF8751A1D8}"/>
              </a:ext>
            </a:extLst>
          </p:cNvPr>
          <p:cNvSpPr>
            <a:spLocks noGrp="1"/>
          </p:cNvSpPr>
          <p:nvPr>
            <p:ph type="body" sz="quarter" idx="14"/>
          </p:nvPr>
        </p:nvSpPr>
        <p:spPr>
          <a:xfrm>
            <a:off x="350838" y="2260601"/>
            <a:ext cx="11495087" cy="3167778"/>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3" name="Slide Number Placeholder 31">
            <a:extLst>
              <a:ext uri="{FF2B5EF4-FFF2-40B4-BE49-F238E27FC236}">
                <a16:creationId xmlns:a16="http://schemas.microsoft.com/office/drawing/2014/main" id="{E6F793B1-4EE7-624D-8430-071B158FE84B}"/>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133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83BC35E-D585-024A-8D2B-D1816098DD48}"/>
              </a:ext>
            </a:extLst>
          </p:cNvPr>
          <p:cNvSpPr>
            <a:spLocks noGrp="1"/>
          </p:cNvSpPr>
          <p:nvPr>
            <p:ph type="title"/>
          </p:nvPr>
        </p:nvSpPr>
        <p:spPr/>
        <p:txBody>
          <a:bodyPr/>
          <a:lstStyle/>
          <a:p>
            <a:r>
              <a:rPr lang="en-GB" dirty="0"/>
              <a:t>Click to edit Master title style</a:t>
            </a:r>
            <a:endParaRPr lang="en-US" dirty="0"/>
          </a:p>
        </p:txBody>
      </p:sp>
      <p:sp>
        <p:nvSpPr>
          <p:cNvPr id="17" name="Date Placeholder 16">
            <a:extLst>
              <a:ext uri="{FF2B5EF4-FFF2-40B4-BE49-F238E27FC236}">
                <a16:creationId xmlns:a16="http://schemas.microsoft.com/office/drawing/2014/main" id="{1E4D3715-20A0-E240-A95F-CEF2A1E36A98}"/>
              </a:ext>
            </a:extLst>
          </p:cNvPr>
          <p:cNvSpPr>
            <a:spLocks noGrp="1"/>
          </p:cNvSpPr>
          <p:nvPr>
            <p:ph type="dt" sz="half" idx="10"/>
          </p:nvPr>
        </p:nvSpPr>
        <p:spPr/>
        <p:txBody>
          <a:bodyPr/>
          <a:lstStyle/>
          <a:p>
            <a:fld id="{29A3D60C-94B3-3F48-A969-9F54AC766E98}" type="datetime1">
              <a:rPr lang="en-GB" smtClean="0"/>
              <a:t>07/02/2023</a:t>
            </a:fld>
            <a:endParaRPr lang="en-GB" dirty="0"/>
          </a:p>
        </p:txBody>
      </p:sp>
      <p:sp>
        <p:nvSpPr>
          <p:cNvPr id="18" name="Text Placeholder 2">
            <a:extLst>
              <a:ext uri="{FF2B5EF4-FFF2-40B4-BE49-F238E27FC236}">
                <a16:creationId xmlns:a16="http://schemas.microsoft.com/office/drawing/2014/main" id="{96406D0A-6AB8-0446-820B-BFA8D218985A}"/>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0" name="Content Placeholder 18">
            <a:extLst>
              <a:ext uri="{FF2B5EF4-FFF2-40B4-BE49-F238E27FC236}">
                <a16:creationId xmlns:a16="http://schemas.microsoft.com/office/drawing/2014/main" id="{ECE4DB37-93FC-3B4F-95B1-D43909830620}"/>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22" name="Text Placeholder 21">
            <a:extLst>
              <a:ext uri="{FF2B5EF4-FFF2-40B4-BE49-F238E27FC236}">
                <a16:creationId xmlns:a16="http://schemas.microsoft.com/office/drawing/2014/main" id="{9D2ECF42-66A6-6541-B15D-91AF8751A1D8}"/>
              </a:ext>
            </a:extLst>
          </p:cNvPr>
          <p:cNvSpPr>
            <a:spLocks noGrp="1"/>
          </p:cNvSpPr>
          <p:nvPr>
            <p:ph type="body" sz="quarter" idx="14"/>
          </p:nvPr>
        </p:nvSpPr>
        <p:spPr>
          <a:xfrm>
            <a:off x="350838" y="2260601"/>
            <a:ext cx="11495087" cy="3167778"/>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3" name="Slide Number Placeholder 31">
            <a:extLst>
              <a:ext uri="{FF2B5EF4-FFF2-40B4-BE49-F238E27FC236}">
                <a16:creationId xmlns:a16="http://schemas.microsoft.com/office/drawing/2014/main" id="{E6F793B1-4EE7-624D-8430-071B158FE84B}"/>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57790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7730C66C-712E-8446-8771-576433B0FEDF}" type="datetime1">
              <a:rPr lang="en-GB" smtClean="0"/>
              <a:t>07/02/2023</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8" name="Text Placeholder 7">
            <a:extLst>
              <a:ext uri="{FF2B5EF4-FFF2-40B4-BE49-F238E27FC236}">
                <a16:creationId xmlns:a16="http://schemas.microsoft.com/office/drawing/2014/main" id="{40A5A561-BD52-2A4E-B6E8-89A93094201A}"/>
              </a:ext>
            </a:extLst>
          </p:cNvPr>
          <p:cNvSpPr>
            <a:spLocks noGrp="1"/>
          </p:cNvSpPr>
          <p:nvPr>
            <p:ph type="body" sz="quarter" idx="15"/>
          </p:nvPr>
        </p:nvSpPr>
        <p:spPr>
          <a:xfrm>
            <a:off x="350838" y="2260600"/>
            <a:ext cx="11491005" cy="3167063"/>
          </a:xfrm>
          <a:noFill/>
        </p:spPr>
        <p:txBody>
          <a:bodyPr numCol="2" spcCol="97200"/>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4" name="Slide Number Placeholder 31">
            <a:extLst>
              <a:ext uri="{FF2B5EF4-FFF2-40B4-BE49-F238E27FC236}">
                <a16:creationId xmlns:a16="http://schemas.microsoft.com/office/drawing/2014/main" id="{EA764D85-C99D-DD42-ACA0-1B0ABDD568E0}"/>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401483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7C50918F-E49D-2C45-A6B8-D73322CEE9D9}"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350838" y="2260800"/>
            <a:ext cx="11481161" cy="3167063"/>
          </a:xfrm>
          <a:noFill/>
        </p:spPr>
        <p:txBody>
          <a:bodyPr wrap="none" numCol="3" spcCol="97200"/>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1" name="Slide Number Placeholder 31">
            <a:extLst>
              <a:ext uri="{FF2B5EF4-FFF2-40B4-BE49-F238E27FC236}">
                <a16:creationId xmlns:a16="http://schemas.microsoft.com/office/drawing/2014/main" id="{F57FCFEA-DF4B-4245-AD20-1E09E7D6035B}"/>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4134243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side by s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8C69E5F-FA57-EB41-9622-1611710233E5}"/>
              </a:ext>
            </a:extLst>
          </p:cNvPr>
          <p:cNvSpPr>
            <a:spLocks noGrp="1"/>
          </p:cNvSpPr>
          <p:nvPr>
            <p:ph type="pic" sz="quarter" idx="17"/>
          </p:nvPr>
        </p:nvSpPr>
        <p:spPr>
          <a:xfrm>
            <a:off x="6232524" y="2260600"/>
            <a:ext cx="5608638" cy="3167063"/>
          </a:xfrm>
        </p:spPr>
        <p:txBody>
          <a:bodyPr/>
          <a:lstStyle/>
          <a:p>
            <a:endParaRPr lang="en-US" dirty="0"/>
          </a:p>
        </p:txBody>
      </p:sp>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6FBC2229-A3A8-C346-BA9B-3B70839F717A}" type="datetime1">
              <a:rPr lang="en-GB" smtClean="0"/>
              <a:t>07/02/2023</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8" name="Text Placeholder 7">
            <a:extLst>
              <a:ext uri="{FF2B5EF4-FFF2-40B4-BE49-F238E27FC236}">
                <a16:creationId xmlns:a16="http://schemas.microsoft.com/office/drawing/2014/main" id="{40A5A561-BD52-2A4E-B6E8-89A93094201A}"/>
              </a:ext>
            </a:extLst>
          </p:cNvPr>
          <p:cNvSpPr>
            <a:spLocks noGrp="1"/>
          </p:cNvSpPr>
          <p:nvPr>
            <p:ph type="body" sz="quarter" idx="15"/>
          </p:nvPr>
        </p:nvSpPr>
        <p:spPr>
          <a:xfrm>
            <a:off x="350838" y="2260600"/>
            <a:ext cx="5608365"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2" name="Slide Number Placeholder 31">
            <a:extLst>
              <a:ext uri="{FF2B5EF4-FFF2-40B4-BE49-F238E27FC236}">
                <a16:creationId xmlns:a16="http://schemas.microsoft.com/office/drawing/2014/main" id="{09FA0A96-785E-9040-9ABF-1B3028EF64B7}"/>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369192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and image (side by side revers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542208DC-712C-864D-941B-047196060470}" type="datetime1">
              <a:rPr lang="en-GB" smtClean="0"/>
              <a:t>07/02/2023</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8" name="Text Placeholder 7">
            <a:extLst>
              <a:ext uri="{FF2B5EF4-FFF2-40B4-BE49-F238E27FC236}">
                <a16:creationId xmlns:a16="http://schemas.microsoft.com/office/drawing/2014/main" id="{40A5A561-BD52-2A4E-B6E8-89A93094201A}"/>
              </a:ext>
            </a:extLst>
          </p:cNvPr>
          <p:cNvSpPr>
            <a:spLocks noGrp="1"/>
          </p:cNvSpPr>
          <p:nvPr>
            <p:ph type="body" sz="quarter" idx="15"/>
          </p:nvPr>
        </p:nvSpPr>
        <p:spPr>
          <a:xfrm>
            <a:off x="6232524" y="2260600"/>
            <a:ext cx="5608365"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2" name="Slide Number Placeholder 31">
            <a:extLst>
              <a:ext uri="{FF2B5EF4-FFF2-40B4-BE49-F238E27FC236}">
                <a16:creationId xmlns:a16="http://schemas.microsoft.com/office/drawing/2014/main" id="{09FA0A96-785E-9040-9ABF-1B3028EF64B7}"/>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
        <p:nvSpPr>
          <p:cNvPr id="9" name="Picture Placeholder 9">
            <a:extLst>
              <a:ext uri="{FF2B5EF4-FFF2-40B4-BE49-F238E27FC236}">
                <a16:creationId xmlns:a16="http://schemas.microsoft.com/office/drawing/2014/main" id="{84C35799-9EC9-EB4B-9D24-2893A07D913E}"/>
              </a:ext>
            </a:extLst>
          </p:cNvPr>
          <p:cNvSpPr>
            <a:spLocks noGrp="1"/>
          </p:cNvSpPr>
          <p:nvPr>
            <p:ph type="pic" sz="quarter" idx="18"/>
          </p:nvPr>
        </p:nvSpPr>
        <p:spPr>
          <a:xfrm>
            <a:off x="350839" y="2260600"/>
            <a:ext cx="5608638" cy="3167063"/>
          </a:xfrm>
        </p:spPr>
        <p:txBody>
          <a:bodyPr/>
          <a:lstStyle/>
          <a:p>
            <a:endParaRPr lang="en-US" dirty="0"/>
          </a:p>
        </p:txBody>
      </p:sp>
    </p:spTree>
    <p:extLst>
      <p:ext uri="{BB962C8B-B14F-4D97-AF65-F5344CB8AC3E}">
        <p14:creationId xmlns:p14="http://schemas.microsoft.com/office/powerpoint/2010/main" val="180694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larg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59DB9B-C6E9-F44C-A3F0-4AAB26A4892E}"/>
              </a:ext>
            </a:extLst>
          </p:cNvPr>
          <p:cNvSpPr>
            <a:spLocks noGrp="1"/>
          </p:cNvSpPr>
          <p:nvPr>
            <p:ph type="pic" sz="quarter" idx="18"/>
          </p:nvPr>
        </p:nvSpPr>
        <p:spPr>
          <a:xfrm>
            <a:off x="360363" y="2260600"/>
            <a:ext cx="7559856" cy="3167063"/>
          </a:xfrm>
        </p:spPr>
        <p:txBody>
          <a:bodyPr/>
          <a:lstStyle/>
          <a:p>
            <a:endParaRPr lang="en-US" dirty="0"/>
          </a:p>
        </p:txBody>
      </p:sp>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C8A5D445-DC52-D14B-80D8-5A2CF1911B42}" type="datetime1">
              <a:rPr lang="en-GB" smtClean="0"/>
              <a:t>07/02/2023</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5"/>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981249"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19" name="Text Placeholder 7">
            <a:extLst>
              <a:ext uri="{FF2B5EF4-FFF2-40B4-BE49-F238E27FC236}">
                <a16:creationId xmlns:a16="http://schemas.microsoft.com/office/drawing/2014/main" id="{C9C561E0-698C-694A-8B70-5F4ED49E492B}"/>
              </a:ext>
            </a:extLst>
          </p:cNvPr>
          <p:cNvSpPr>
            <a:spLocks noGrp="1"/>
          </p:cNvSpPr>
          <p:nvPr>
            <p:ph type="body" sz="quarter" idx="17"/>
          </p:nvPr>
        </p:nvSpPr>
        <p:spPr>
          <a:xfrm>
            <a:off x="8174400" y="2260600"/>
            <a:ext cx="3657600" cy="3167063"/>
          </a:xfrm>
          <a:noFill/>
        </p:spPr>
        <p:txBody>
          <a:bodyPr numCol="1"/>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2" name="Slide Number Placeholder 31">
            <a:extLst>
              <a:ext uri="{FF2B5EF4-FFF2-40B4-BE49-F238E27FC236}">
                <a16:creationId xmlns:a16="http://schemas.microsoft.com/office/drawing/2014/main" id="{FBD62F4E-3AF0-A946-8D08-B53B47789954}"/>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1528265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image" Target="../media/image8.emf"/><Relationship Id="rId20" Type="http://schemas.openxmlformats.org/officeDocument/2006/relationships/image" Target="../media/image10.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5.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16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723" r:id="rId3"/>
  </p:sldLayoutIdLst>
  <p:hf hdr="0"/>
  <p:txStyles>
    <p:titleStyle>
      <a:lvl1pPr algn="l" defTabSz="914400" rtl="0" eaLnBrk="1" latinLnBrk="0" hangingPunct="1">
        <a:lnSpc>
          <a:spcPct val="90000"/>
        </a:lnSpc>
        <a:spcBef>
          <a:spcPct val="0"/>
        </a:spcBef>
        <a:buNone/>
        <a:defRPr sz="4000" b="0" kern="1200" spc="-150">
          <a:solidFill>
            <a:srgbClr val="005EB8"/>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p:titleStyle>
    <p:bodyStyle>
      <a:lvl1pPr marL="228600" indent="-228600" algn="l" defTabSz="914400" rtl="0" eaLnBrk="1" latinLnBrk="0" hangingPunct="1">
        <a:lnSpc>
          <a:spcPct val="90000"/>
        </a:lnSpc>
        <a:spcBef>
          <a:spcPts val="1000"/>
        </a:spcBef>
        <a:buFont typeface="Arial"/>
        <a:buChar char="•"/>
        <a:defRPr sz="1600" kern="1200">
          <a:solidFill>
            <a:srgbClr val="425563"/>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a:lvl2pPr marL="685800" indent="-228600" algn="l" defTabSz="914400" rtl="0" eaLnBrk="1" latinLnBrk="0" hangingPunct="1">
        <a:lnSpc>
          <a:spcPct val="90000"/>
        </a:lnSpc>
        <a:spcBef>
          <a:spcPts val="500"/>
        </a:spcBef>
        <a:buFont typeface="Arial"/>
        <a:buChar char="•"/>
        <a:defRPr sz="1400" kern="1200">
          <a:solidFill>
            <a:srgbClr val="425563"/>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2pPr>
      <a:lvl3pPr marL="1143000" indent="-228600" algn="l" defTabSz="914400" rtl="0" eaLnBrk="1" latinLnBrk="0" hangingPunct="1">
        <a:lnSpc>
          <a:spcPct val="90000"/>
        </a:lnSpc>
        <a:spcBef>
          <a:spcPts val="500"/>
        </a:spcBef>
        <a:buFont typeface="Arial"/>
        <a:buChar char="•"/>
        <a:defRPr sz="1200" kern="1200">
          <a:solidFill>
            <a:srgbClr val="425563"/>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425563"/>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425563"/>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325" y="1062617"/>
            <a:ext cx="9857546" cy="485993"/>
          </a:xfrm>
          <a:prstGeom prst="rect">
            <a:avLst/>
          </a:prstGeom>
        </p:spPr>
        <p:txBody>
          <a:bodyPr vert="horz" lIns="0" tIns="0" rIns="0" bIns="0" rtlCol="0" anchor="ctr">
            <a:normAutofit/>
          </a:bodyPr>
          <a:lstStyle/>
          <a:p>
            <a:pPr lvl="0"/>
            <a:r>
              <a:rPr lang="en-US" dirty="0"/>
              <a:t>Click to add title</a:t>
            </a:r>
          </a:p>
        </p:txBody>
      </p:sp>
      <p:sp>
        <p:nvSpPr>
          <p:cNvPr id="4" name="Date Placeholder 3"/>
          <p:cNvSpPr>
            <a:spLocks noGrp="1"/>
          </p:cNvSpPr>
          <p:nvPr>
            <p:ph type="dt" sz="half" idx="2"/>
          </p:nvPr>
        </p:nvSpPr>
        <p:spPr>
          <a:xfrm>
            <a:off x="9958487" y="6235519"/>
            <a:ext cx="1035313" cy="452056"/>
          </a:xfrm>
          <a:prstGeom prst="rect">
            <a:avLst/>
          </a:prstGeom>
        </p:spPr>
        <p:txBody>
          <a:bodyPr vert="horz" lIns="91440" tIns="45720" rIns="91440" bIns="45720" rtlCol="0" anchor="ctr"/>
          <a:lstStyle>
            <a:lvl1pPr algn="l">
              <a:defRPr sz="1300">
                <a:solidFill>
                  <a:srgbClr val="003087"/>
                </a:solidFill>
              </a:defRPr>
            </a:lvl1pPr>
          </a:lstStyle>
          <a:p>
            <a:fld id="{A2760138-631E-9148-86D9-90EB07201C03}" type="datetime1">
              <a:rPr lang="en-GB" smtClean="0"/>
              <a:t>07/02/2023</a:t>
            </a:fld>
            <a:endParaRPr lang="en-GB" dirty="0"/>
          </a:p>
        </p:txBody>
      </p:sp>
      <p:pic>
        <p:nvPicPr>
          <p:cNvPr id="7" name="Picture 6">
            <a:extLst>
              <a:ext uri="{FF2B5EF4-FFF2-40B4-BE49-F238E27FC236}">
                <a16:creationId xmlns:a16="http://schemas.microsoft.com/office/drawing/2014/main" id="{532AD0B8-51F3-1042-BCD7-E5C7E826BB4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1325" y="6070973"/>
            <a:ext cx="1513543" cy="486000"/>
          </a:xfrm>
          <a:prstGeom prst="rect">
            <a:avLst/>
          </a:prstGeom>
        </p:spPr>
      </p:pic>
      <p:pic>
        <p:nvPicPr>
          <p:cNvPr id="8" name="Graphic 7">
            <a:extLst>
              <a:ext uri="{FF2B5EF4-FFF2-40B4-BE49-F238E27FC236}">
                <a16:creationId xmlns:a16="http://schemas.microsoft.com/office/drawing/2014/main" id="{5883AF41-8ECA-B141-B967-E3F8C1183328}"/>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379247" y="350469"/>
            <a:ext cx="1515600" cy="917703"/>
          </a:xfrm>
          <a:prstGeom prst="rect">
            <a:avLst/>
          </a:prstGeom>
        </p:spPr>
      </p:pic>
      <p:pic>
        <p:nvPicPr>
          <p:cNvPr id="9" name="Graphic 8">
            <a:extLst>
              <a:ext uri="{FF2B5EF4-FFF2-40B4-BE49-F238E27FC236}">
                <a16:creationId xmlns:a16="http://schemas.microsoft.com/office/drawing/2014/main" id="{ED4E65A0-9030-1A41-AEDC-CEA64A23F13E}"/>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993800" y="5955081"/>
            <a:ext cx="838200" cy="571500"/>
          </a:xfrm>
          <a:prstGeom prst="rect">
            <a:avLst/>
          </a:prstGeom>
        </p:spPr>
      </p:pic>
      <p:sp>
        <p:nvSpPr>
          <p:cNvPr id="26" name="Text Placeholder 25">
            <a:extLst>
              <a:ext uri="{FF2B5EF4-FFF2-40B4-BE49-F238E27FC236}">
                <a16:creationId xmlns:a16="http://schemas.microsoft.com/office/drawing/2014/main" id="{A9D1D6B4-99A5-9846-9360-1F438DF860C9}"/>
              </a:ext>
            </a:extLst>
          </p:cNvPr>
          <p:cNvSpPr>
            <a:spLocks noGrp="1"/>
          </p:cNvSpPr>
          <p:nvPr>
            <p:ph type="body" idx="1"/>
          </p:nvPr>
        </p:nvSpPr>
        <p:spPr>
          <a:xfrm>
            <a:off x="351325" y="2260757"/>
            <a:ext cx="11480675" cy="3167621"/>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marL="1600200" marR="0" lvl="3" indent="-228600" algn="l" defTabSz="914400" rtl="0" eaLnBrk="1" fontAlgn="auto" latinLnBrk="0" hangingPunct="1">
              <a:lnSpc>
                <a:spcPct val="90000"/>
              </a:lnSpc>
              <a:spcBef>
                <a:spcPts val="900"/>
              </a:spcBef>
              <a:spcAft>
                <a:spcPts val="0"/>
              </a:spcAft>
              <a:buClrTx/>
              <a:buSzTx/>
              <a:buFont typeface="Arial"/>
              <a:buChar char="•"/>
              <a:tabLst/>
              <a:defRPr/>
            </a:pPr>
            <a:r>
              <a:rPr lang="en-GB" dirty="0"/>
              <a:t>Fourth level</a:t>
            </a:r>
          </a:p>
          <a:p>
            <a:pPr marL="2057400" marR="0" lvl="4" indent="-228600" algn="l" defTabSz="914400" rtl="0" eaLnBrk="1" fontAlgn="auto" latinLnBrk="0" hangingPunct="1">
              <a:lnSpc>
                <a:spcPct val="90000"/>
              </a:lnSpc>
              <a:spcBef>
                <a:spcPts val="900"/>
              </a:spcBef>
              <a:spcAft>
                <a:spcPts val="0"/>
              </a:spcAft>
              <a:buClrTx/>
              <a:buSzTx/>
              <a:buFont typeface="Arial"/>
              <a:buChar char="•"/>
              <a:tabLst/>
              <a:defRPr/>
            </a:pPr>
            <a:r>
              <a:rPr lang="en-GB" dirty="0"/>
              <a:t>Fifth level</a:t>
            </a:r>
          </a:p>
          <a:p>
            <a:pPr lvl="3"/>
            <a:endParaRPr lang="en-GB" dirty="0"/>
          </a:p>
        </p:txBody>
      </p:sp>
      <p:sp>
        <p:nvSpPr>
          <p:cNvPr id="32" name="Slide Number Placeholder 31">
            <a:extLst>
              <a:ext uri="{FF2B5EF4-FFF2-40B4-BE49-F238E27FC236}">
                <a16:creationId xmlns:a16="http://schemas.microsoft.com/office/drawing/2014/main" id="{280BD5CA-AD23-5B47-AE98-0113C41E56F5}"/>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rgbClr val="003087"/>
                </a:solidFill>
                <a:latin typeface="+mn-lt"/>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6775351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21" r:id="rId5"/>
    <p:sldLayoutId id="2147483692" r:id="rId6"/>
    <p:sldLayoutId id="2147483693" r:id="rId7"/>
    <p:sldLayoutId id="2147483694" r:id="rId8"/>
    <p:sldLayoutId id="2147483695" r:id="rId9"/>
    <p:sldLayoutId id="2147483696" r:id="rId10"/>
    <p:sldLayoutId id="2147483697" r:id="rId11"/>
    <p:sldLayoutId id="2147483699" r:id="rId12"/>
    <p:sldLayoutId id="2147483700" r:id="rId13"/>
    <p:sldLayoutId id="2147483722" r:id="rId14"/>
  </p:sldLayoutIdLst>
  <p:hf hdr="0"/>
  <p:txStyles>
    <p:titleStyle>
      <a:lvl1pPr algn="l" defTabSz="914400" rtl="0" eaLnBrk="1" latinLnBrk="0" hangingPunct="1">
        <a:lnSpc>
          <a:spcPct val="90000"/>
        </a:lnSpc>
        <a:spcBef>
          <a:spcPct val="0"/>
        </a:spcBef>
        <a:buNone/>
        <a:defRPr sz="4400" kern="1200" spc="-150">
          <a:solidFill>
            <a:srgbClr val="005EB8"/>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p:titleStyle>
    <p:bodyStyle>
      <a:lvl1pPr marL="0" indent="0" algn="l" defTabSz="914400" rtl="0" eaLnBrk="1" latinLnBrk="0" hangingPunct="1">
        <a:lnSpc>
          <a:spcPct val="100000"/>
        </a:lnSpc>
        <a:spcBef>
          <a:spcPts val="1200"/>
        </a:spcBef>
        <a:buFont typeface="Arial"/>
        <a:buNone/>
        <a:defRPr sz="1600" kern="1200">
          <a:solidFill>
            <a:srgbClr val="000000"/>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a:lvl2pPr marL="685800" indent="-228600" algn="l" defTabSz="914400" rtl="0" eaLnBrk="1" latinLnBrk="0" hangingPunct="1">
        <a:lnSpc>
          <a:spcPct val="100000"/>
        </a:lnSpc>
        <a:spcBef>
          <a:spcPts val="1200"/>
        </a:spcBef>
        <a:buFont typeface="Arial"/>
        <a:buChar char="•"/>
        <a:defRPr sz="1600" kern="1200">
          <a:solidFill>
            <a:srgbClr val="000000"/>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2pPr>
      <a:lvl3pPr marL="1143000" indent="-228600" algn="l" defTabSz="914400" rtl="0" eaLnBrk="1" latinLnBrk="0" hangingPunct="1">
        <a:lnSpc>
          <a:spcPct val="100000"/>
        </a:lnSpc>
        <a:spcBef>
          <a:spcPts val="1200"/>
        </a:spcBef>
        <a:buFont typeface="Arial"/>
        <a:buChar char="•"/>
        <a:defRPr sz="1400" kern="1200">
          <a:solidFill>
            <a:srgbClr val="000000"/>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3pPr>
      <a:lvl4pPr marL="1600200" marR="0" indent="-228600" algn="l" defTabSz="914400" rtl="0" eaLnBrk="1" fontAlgn="auto" latinLnBrk="0" hangingPunct="1">
        <a:lnSpc>
          <a:spcPct val="100000"/>
        </a:lnSpc>
        <a:spcBef>
          <a:spcPts val="1200"/>
        </a:spcBef>
        <a:spcAft>
          <a:spcPts val="0"/>
        </a:spcAft>
        <a:buClrTx/>
        <a:buSzTx/>
        <a:buFont typeface="Arial"/>
        <a:buChar char="•"/>
        <a:tabLst/>
        <a:defRPr sz="1200" kern="1200">
          <a:solidFill>
            <a:srgbClr val="000000"/>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4pPr>
      <a:lvl5pPr marL="2057400" indent="-228600" algn="l" defTabSz="914400" rtl="0" eaLnBrk="1" latinLnBrk="0" hangingPunct="1">
        <a:lnSpc>
          <a:spcPct val="100000"/>
        </a:lnSpc>
        <a:spcBef>
          <a:spcPts val="1200"/>
        </a:spcBef>
        <a:buFont typeface="Arial"/>
        <a:buChar char="•"/>
        <a:defRPr sz="1000" kern="1200">
          <a:solidFill>
            <a:srgbClr val="000000"/>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rgbClr val="003087"/>
          </a:fgClr>
          <a:bgClr>
            <a:srgbClr val="003087"/>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325" y="1062617"/>
            <a:ext cx="9857546" cy="485993"/>
          </a:xfrm>
          <a:prstGeom prst="rect">
            <a:avLst/>
          </a:prstGeom>
        </p:spPr>
        <p:txBody>
          <a:bodyPr vert="horz" lIns="0" tIns="0" rIns="0" bIns="0" rtlCol="0" anchor="ctr">
            <a:normAutofit/>
          </a:bodyPr>
          <a:lstStyle/>
          <a:p>
            <a:pPr lvl="0"/>
            <a:r>
              <a:rPr lang="en-US" dirty="0"/>
              <a:t>Click to add title</a:t>
            </a:r>
          </a:p>
        </p:txBody>
      </p:sp>
      <p:sp>
        <p:nvSpPr>
          <p:cNvPr id="4" name="Date Placeholder 3"/>
          <p:cNvSpPr>
            <a:spLocks noGrp="1"/>
          </p:cNvSpPr>
          <p:nvPr>
            <p:ph type="dt" sz="half" idx="2"/>
          </p:nvPr>
        </p:nvSpPr>
        <p:spPr>
          <a:xfrm>
            <a:off x="9958487" y="6235519"/>
            <a:ext cx="1035313" cy="452056"/>
          </a:xfrm>
          <a:prstGeom prst="rect">
            <a:avLst/>
          </a:prstGeom>
        </p:spPr>
        <p:txBody>
          <a:bodyPr vert="horz" lIns="91440" tIns="45720" rIns="91440" bIns="45720" rtlCol="0" anchor="ctr"/>
          <a:lstStyle>
            <a:lvl1pPr algn="l">
              <a:defRPr sz="1300">
                <a:solidFill>
                  <a:schemeClr val="bg1"/>
                </a:solidFill>
              </a:defRPr>
            </a:lvl1pPr>
          </a:lstStyle>
          <a:p>
            <a:fld id="{12CAA469-F125-1F47-BB2D-A275952733A6}" type="datetime1">
              <a:rPr lang="en-GB" smtClean="0"/>
              <a:t>07/02/2023</a:t>
            </a:fld>
            <a:endParaRPr lang="en-GB" dirty="0"/>
          </a:p>
        </p:txBody>
      </p:sp>
      <p:pic>
        <p:nvPicPr>
          <p:cNvPr id="9" name="Graphic 8">
            <a:extLst>
              <a:ext uri="{FF2B5EF4-FFF2-40B4-BE49-F238E27FC236}">
                <a16:creationId xmlns:a16="http://schemas.microsoft.com/office/drawing/2014/main" id="{ED4E65A0-9030-1A41-AEDC-CEA64A23F1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93800" y="5955081"/>
            <a:ext cx="838200" cy="571500"/>
          </a:xfrm>
          <a:prstGeom prst="rect">
            <a:avLst/>
          </a:prstGeom>
        </p:spPr>
      </p:pic>
      <p:sp>
        <p:nvSpPr>
          <p:cNvPr id="26" name="Text Placeholder 25">
            <a:extLst>
              <a:ext uri="{FF2B5EF4-FFF2-40B4-BE49-F238E27FC236}">
                <a16:creationId xmlns:a16="http://schemas.microsoft.com/office/drawing/2014/main" id="{A9D1D6B4-99A5-9846-9360-1F438DF860C9}"/>
              </a:ext>
            </a:extLst>
          </p:cNvPr>
          <p:cNvSpPr>
            <a:spLocks noGrp="1"/>
          </p:cNvSpPr>
          <p:nvPr>
            <p:ph type="body" idx="1"/>
          </p:nvPr>
        </p:nvSpPr>
        <p:spPr>
          <a:xfrm>
            <a:off x="351325" y="2260757"/>
            <a:ext cx="11480675" cy="3167621"/>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marL="1600200" marR="0" lvl="3" indent="-228600" algn="l" defTabSz="914400" rtl="0" eaLnBrk="1" fontAlgn="auto" latinLnBrk="0" hangingPunct="1">
              <a:lnSpc>
                <a:spcPct val="90000"/>
              </a:lnSpc>
              <a:spcBef>
                <a:spcPts val="900"/>
              </a:spcBef>
              <a:spcAft>
                <a:spcPts val="0"/>
              </a:spcAft>
              <a:buClrTx/>
              <a:buSzTx/>
              <a:buFont typeface="Arial"/>
              <a:buChar char="•"/>
              <a:tabLst/>
              <a:defRPr/>
            </a:pPr>
            <a:r>
              <a:rPr lang="en-GB" dirty="0"/>
              <a:t>Fourth level</a:t>
            </a:r>
          </a:p>
          <a:p>
            <a:pPr marL="2057400" marR="0" lvl="4" indent="-228600" algn="l" defTabSz="914400" rtl="0" eaLnBrk="1" fontAlgn="auto" latinLnBrk="0" hangingPunct="1">
              <a:lnSpc>
                <a:spcPct val="90000"/>
              </a:lnSpc>
              <a:spcBef>
                <a:spcPts val="900"/>
              </a:spcBef>
              <a:spcAft>
                <a:spcPts val="0"/>
              </a:spcAft>
              <a:buClrTx/>
              <a:buSzTx/>
              <a:buFont typeface="Arial"/>
              <a:buChar char="•"/>
              <a:tabLst/>
              <a:defRPr/>
            </a:pPr>
            <a:r>
              <a:rPr lang="en-GB" dirty="0"/>
              <a:t>Fifth level</a:t>
            </a:r>
          </a:p>
          <a:p>
            <a:pPr lvl="3"/>
            <a:endParaRPr lang="en-GB" dirty="0"/>
          </a:p>
        </p:txBody>
      </p:sp>
      <p:sp>
        <p:nvSpPr>
          <p:cNvPr id="32" name="Slide Number Placeholder 31">
            <a:extLst>
              <a:ext uri="{FF2B5EF4-FFF2-40B4-BE49-F238E27FC236}">
                <a16:creationId xmlns:a16="http://schemas.microsoft.com/office/drawing/2014/main" id="{280BD5CA-AD23-5B47-AE98-0113C41E56F5}"/>
              </a:ext>
            </a:extLst>
          </p:cNvPr>
          <p:cNvSpPr>
            <a:spLocks noGrp="1"/>
          </p:cNvSpPr>
          <p:nvPr>
            <p:ph type="sldNum" sz="quarter" idx="4"/>
          </p:nvPr>
        </p:nvSpPr>
        <p:spPr>
          <a:xfrm>
            <a:off x="10993800" y="6235518"/>
            <a:ext cx="621396" cy="452057"/>
          </a:xfrm>
          <a:prstGeom prst="rect">
            <a:avLst/>
          </a:prstGeom>
        </p:spPr>
        <p:txBody>
          <a:bodyPr vert="horz" lIns="0" tIns="0" rIns="0" bIns="0" rtlCol="0" anchor="ctr"/>
          <a:lstStyle>
            <a:lvl1pPr algn="r">
              <a:defRPr sz="1300">
                <a:solidFill>
                  <a:schemeClr val="bg1"/>
                </a:solidFill>
                <a:latin typeface="+mn-lt"/>
              </a:defRPr>
            </a:lvl1pPr>
          </a:lstStyle>
          <a:p>
            <a:fld id="{48C91D3C-AA5C-7440-8489-158FBC20DC87}" type="slidenum">
              <a:rPr lang="en-US" smtClean="0"/>
              <a:pPr/>
              <a:t>‹#›</a:t>
            </a:fld>
            <a:endParaRPr lang="en-US" dirty="0"/>
          </a:p>
        </p:txBody>
      </p:sp>
      <p:pic>
        <p:nvPicPr>
          <p:cNvPr id="11" name="Picture 10">
            <a:extLst>
              <a:ext uri="{FF2B5EF4-FFF2-40B4-BE49-F238E27FC236}">
                <a16:creationId xmlns:a16="http://schemas.microsoft.com/office/drawing/2014/main" id="{AC9CF31C-4E64-EF4D-810C-07C3FC247C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1325" y="6070973"/>
            <a:ext cx="1513544" cy="486000"/>
          </a:xfrm>
          <a:prstGeom prst="rect">
            <a:avLst/>
          </a:prstGeom>
        </p:spPr>
      </p:pic>
      <p:pic>
        <p:nvPicPr>
          <p:cNvPr id="10" name="Graphic 9">
            <a:extLst>
              <a:ext uri="{FF2B5EF4-FFF2-40B4-BE49-F238E27FC236}">
                <a16:creationId xmlns:a16="http://schemas.microsoft.com/office/drawing/2014/main" id="{8D1201C3-4DD2-C04A-8E44-659CE51C295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14387" y="350468"/>
            <a:ext cx="1516089" cy="917999"/>
          </a:xfrm>
          <a:prstGeom prst="rect">
            <a:avLst/>
          </a:prstGeom>
        </p:spPr>
      </p:pic>
    </p:spTree>
    <p:extLst>
      <p:ext uri="{BB962C8B-B14F-4D97-AF65-F5344CB8AC3E}">
        <p14:creationId xmlns:p14="http://schemas.microsoft.com/office/powerpoint/2010/main" val="2854835372"/>
      </p:ext>
    </p:extLst>
  </p:cSld>
  <p:clrMap bg1="lt1" tx1="dk1" bg2="lt2" tx2="dk2" accent1="accent1" accent2="accent2" accent3="accent3" accent4="accent4" accent5="accent5" accent6="accent6" hlink="hlink" folHlink="folHlink"/>
  <p:sldLayoutIdLst>
    <p:sldLayoutId id="2147483714" r:id="rId1"/>
  </p:sldLayoutIdLst>
  <p:hf hdr="0"/>
  <p:txStyles>
    <p:titleStyle>
      <a:lvl1pPr algn="l" defTabSz="914400" rtl="0" eaLnBrk="1" latinLnBrk="0" hangingPunct="1">
        <a:lnSpc>
          <a:spcPct val="90000"/>
        </a:lnSpc>
        <a:spcBef>
          <a:spcPct val="0"/>
        </a:spcBef>
        <a:buNone/>
        <a:defRPr sz="4400" kern="1200" spc="-15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p:titleStyle>
    <p:bodyStyle>
      <a:lvl1pPr marL="0" indent="0" algn="l" defTabSz="914400" rtl="0" eaLnBrk="1" latinLnBrk="0" hangingPunct="1">
        <a:lnSpc>
          <a:spcPct val="100000"/>
        </a:lnSpc>
        <a:spcBef>
          <a:spcPts val="1200"/>
        </a:spcBef>
        <a:buFont typeface="Arial"/>
        <a:buNone/>
        <a:defRPr sz="16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a:lvl2pPr marL="685800" indent="-228600" algn="l" defTabSz="914400" rtl="0" eaLnBrk="1" latinLnBrk="0" hangingPunct="1">
        <a:lnSpc>
          <a:spcPct val="100000"/>
        </a:lnSpc>
        <a:spcBef>
          <a:spcPts val="1100"/>
        </a:spcBef>
        <a:buFont typeface="Arial"/>
        <a:buChar char="•"/>
        <a:defRPr sz="16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2pPr>
      <a:lvl3pPr marL="1143000" indent="-228600" algn="l" defTabSz="914400" rtl="0" eaLnBrk="1" latinLnBrk="0" hangingPunct="1">
        <a:lnSpc>
          <a:spcPct val="100000"/>
        </a:lnSpc>
        <a:spcBef>
          <a:spcPts val="1100"/>
        </a:spcBef>
        <a:buFont typeface="Arial"/>
        <a:buChar char="•"/>
        <a:defRPr sz="14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3pPr>
      <a:lvl4pPr marL="1600200" marR="0" indent="-228600" algn="l" defTabSz="914400" rtl="0" eaLnBrk="1" fontAlgn="auto" latinLnBrk="0" hangingPunct="1">
        <a:lnSpc>
          <a:spcPct val="100000"/>
        </a:lnSpc>
        <a:spcBef>
          <a:spcPts val="1100"/>
        </a:spcBef>
        <a:spcAft>
          <a:spcPts val="0"/>
        </a:spcAft>
        <a:buClrTx/>
        <a:buSzTx/>
        <a:buFont typeface="Arial"/>
        <a:buChar char="•"/>
        <a:tabLst/>
        <a:defRPr sz="12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4pPr>
      <a:lvl5pPr marL="2057400" indent="-228600" algn="l" defTabSz="914400" rtl="0" eaLnBrk="1" latinLnBrk="0" hangingPunct="1">
        <a:lnSpc>
          <a:spcPct val="100000"/>
        </a:lnSpc>
        <a:spcBef>
          <a:spcPts val="1100"/>
        </a:spcBef>
        <a:buFont typeface="Arial"/>
        <a:buChar char="•"/>
        <a:defRPr sz="10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35913"/>
      </p:ext>
    </p:extLst>
  </p:cSld>
  <p:clrMap bg1="lt1" tx1="dk1" bg2="lt2" tx2="dk2" accent1="accent1" accent2="accent2" accent3="accent3" accent4="accent4" accent5="accent5" accent6="accent6" hlink="hlink" folHlink="folHlink"/>
  <p:sldLayoutIdLst>
    <p:sldLayoutId id="2147483718" r:id="rId1"/>
    <p:sldLayoutId id="2147483717" r:id="rId2"/>
    <p:sldLayoutId id="2147483698" r:id="rId3"/>
    <p:sldLayoutId id="2147483719" r:id="rId4"/>
    <p:sldLayoutId id="2147483720" r:id="rId5"/>
  </p:sldLayoutIdLst>
  <p:hf hdr="0"/>
  <p:txStyles>
    <p:titleStyle>
      <a:lvl1pPr algn="l" defTabSz="914400" rtl="0" eaLnBrk="1" latinLnBrk="0" hangingPunct="1">
        <a:lnSpc>
          <a:spcPct val="90000"/>
        </a:lnSpc>
        <a:spcBef>
          <a:spcPct val="0"/>
        </a:spcBef>
        <a:buNone/>
        <a:defRPr sz="4400" kern="1200" spc="-15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p:titleStyle>
    <p:bodyStyle>
      <a:lvl1pPr marL="0" indent="0" algn="l" defTabSz="914400" rtl="0" eaLnBrk="1" latinLnBrk="0" hangingPunct="1">
        <a:lnSpc>
          <a:spcPct val="90000"/>
        </a:lnSpc>
        <a:spcBef>
          <a:spcPts val="900"/>
        </a:spcBef>
        <a:buFont typeface="Arial"/>
        <a:buNone/>
        <a:defRPr sz="16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1pPr>
      <a:lvl2pPr marL="685800" indent="-228600" algn="l" defTabSz="914400" rtl="0" eaLnBrk="1" latinLnBrk="0" hangingPunct="1">
        <a:lnSpc>
          <a:spcPct val="90000"/>
        </a:lnSpc>
        <a:spcBef>
          <a:spcPts val="900"/>
        </a:spcBef>
        <a:buFont typeface="Arial"/>
        <a:buChar char="•"/>
        <a:defRPr sz="16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2pPr>
      <a:lvl3pPr marL="1143000" indent="-228600" algn="l" defTabSz="914400" rtl="0" eaLnBrk="1" latinLnBrk="0" hangingPunct="1">
        <a:lnSpc>
          <a:spcPct val="90000"/>
        </a:lnSpc>
        <a:spcBef>
          <a:spcPts val="900"/>
        </a:spcBef>
        <a:buFont typeface="Arial"/>
        <a:buChar char="•"/>
        <a:defRPr sz="14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3pPr>
      <a:lvl4pPr marL="1600200" marR="0" indent="-228600" algn="l" defTabSz="914400" rtl="0" eaLnBrk="1" fontAlgn="auto" latinLnBrk="0" hangingPunct="1">
        <a:lnSpc>
          <a:spcPct val="90000"/>
        </a:lnSpc>
        <a:spcBef>
          <a:spcPts val="900"/>
        </a:spcBef>
        <a:spcAft>
          <a:spcPts val="0"/>
        </a:spcAft>
        <a:buClrTx/>
        <a:buSzTx/>
        <a:buFont typeface="Arial"/>
        <a:buChar char="•"/>
        <a:tabLst/>
        <a:defRPr sz="12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4pPr>
      <a:lvl5pPr marL="2057400" indent="-228600" algn="l" defTabSz="914400" rtl="0" eaLnBrk="1" latinLnBrk="0" hangingPunct="1">
        <a:lnSpc>
          <a:spcPct val="90000"/>
        </a:lnSpc>
        <a:spcBef>
          <a:spcPts val="500"/>
        </a:spcBef>
        <a:buFont typeface="Arial"/>
        <a:buChar char="•"/>
        <a:defRPr sz="1000" kern="1200">
          <a:solidFill>
            <a:schemeClr val="bg1"/>
          </a:solidFill>
          <a:latin typeface="Frutiger LT Std 55 Roman" panose="020B0602020204020204" pitchFamily="34" charset="0"/>
          <a:ea typeface="Frutiger LT Std 55 Roman" panose="020B0602020204020204" pitchFamily="34" charset="0"/>
          <a:cs typeface="Frutiger LT Std 55 Roman" panose="020B06020202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ur01.safelinks.protection.outlook.com/?url=https%3A%2F%2Ffabnhsstuff.net%2Ffab-stuff%2Fhow-a-train-the-trainer-ttt-model-has-enabled-safe-delivery-of-standardised-clinical-skills-and-competency-assessing-to-creamcare-staff-a-quality-improvement-qi-project&amp;data=05%7C01%7Cjudith.glide%40somersetft.nhs.uk%7C99123b616b524aafabb008daffd36680%7C98ec91be8de748a39e800f0180ed9219%7C1%7C0%7C638103580669928673%7CUnknown%7CTWFpbGZsb3d8eyJWIjoiMC4wLjAwMDAiLCJQIjoiV2luMzIiLCJBTiI6Ik1haWwiLCJXVCI6Mn0%3D%7C3000%7C%7C%7C&amp;sdata=ot2gJLpjdHg%2B08h08PYiFwXkXwJSOmdehza7eGHHmws%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07B03-32FB-3340-944F-D3C07EE18DB7}"/>
              </a:ext>
            </a:extLst>
          </p:cNvPr>
          <p:cNvSpPr>
            <a:spLocks noGrp="1"/>
          </p:cNvSpPr>
          <p:nvPr>
            <p:ph type="body" sz="quarter" idx="10"/>
          </p:nvPr>
        </p:nvSpPr>
        <p:spPr/>
        <p:txBody>
          <a:bodyPr/>
          <a:lstStyle/>
          <a:p>
            <a:r>
              <a:rPr lang="en-US" dirty="0"/>
              <a:t>Jude Glide Social Care Training Team Lead</a:t>
            </a:r>
          </a:p>
        </p:txBody>
      </p:sp>
      <p:sp>
        <p:nvSpPr>
          <p:cNvPr id="3" name="Text Placeholder 2">
            <a:extLst>
              <a:ext uri="{FF2B5EF4-FFF2-40B4-BE49-F238E27FC236}">
                <a16:creationId xmlns:a16="http://schemas.microsoft.com/office/drawing/2014/main" id="{A4E6D39E-272D-D14D-A491-45ECE5EF43EE}"/>
              </a:ext>
            </a:extLst>
          </p:cNvPr>
          <p:cNvSpPr>
            <a:spLocks noGrp="1"/>
          </p:cNvSpPr>
          <p:nvPr>
            <p:ph type="body" sz="quarter" idx="12"/>
          </p:nvPr>
        </p:nvSpPr>
        <p:spPr/>
        <p:txBody>
          <a:bodyPr/>
          <a:lstStyle/>
          <a:p>
            <a:pPr algn="ctr"/>
            <a:r>
              <a:rPr lang="en-US" sz="4800" dirty="0"/>
              <a:t>Our journey so far</a:t>
            </a:r>
          </a:p>
        </p:txBody>
      </p:sp>
      <p:sp>
        <p:nvSpPr>
          <p:cNvPr id="4" name="Date Placeholder 3">
            <a:extLst>
              <a:ext uri="{FF2B5EF4-FFF2-40B4-BE49-F238E27FC236}">
                <a16:creationId xmlns:a16="http://schemas.microsoft.com/office/drawing/2014/main" id="{616F7B11-4530-504E-A068-E81FFD05820F}"/>
              </a:ext>
            </a:extLst>
          </p:cNvPr>
          <p:cNvSpPr>
            <a:spLocks noGrp="1"/>
          </p:cNvSpPr>
          <p:nvPr>
            <p:ph type="dt" sz="half" idx="2"/>
          </p:nvPr>
        </p:nvSpPr>
        <p:spPr/>
        <p:txBody>
          <a:bodyPr/>
          <a:lstStyle/>
          <a:p>
            <a:fld id="{1ED5465E-1664-1647-8CF5-5DC742EB20CE}" type="datetime1">
              <a:rPr lang="en-GB" smtClean="0"/>
              <a:t>07/02/2023</a:t>
            </a:fld>
            <a:endParaRPr lang="en-GB" dirty="0"/>
          </a:p>
        </p:txBody>
      </p:sp>
    </p:spTree>
    <p:extLst>
      <p:ext uri="{BB962C8B-B14F-4D97-AF65-F5344CB8AC3E}">
        <p14:creationId xmlns:p14="http://schemas.microsoft.com/office/powerpoint/2010/main" val="198569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3A4465-098D-8646-B2BA-00A5B91C530A}"/>
              </a:ext>
            </a:extLst>
          </p:cNvPr>
          <p:cNvSpPr>
            <a:spLocks noGrp="1"/>
          </p:cNvSpPr>
          <p:nvPr>
            <p:ph type="title"/>
          </p:nvPr>
        </p:nvSpPr>
        <p:spPr/>
        <p:txBody>
          <a:bodyPr>
            <a:normAutofit fontScale="90000"/>
          </a:bodyPr>
          <a:lstStyle/>
          <a:p>
            <a:pPr algn="ctr"/>
            <a:r>
              <a:rPr lang="en-US" dirty="0"/>
              <a:t>QUESTIONS?</a:t>
            </a:r>
          </a:p>
        </p:txBody>
      </p:sp>
      <p:sp>
        <p:nvSpPr>
          <p:cNvPr id="11" name="Text Placeholder 10">
            <a:extLst>
              <a:ext uri="{FF2B5EF4-FFF2-40B4-BE49-F238E27FC236}">
                <a16:creationId xmlns:a16="http://schemas.microsoft.com/office/drawing/2014/main" id="{E0FEF702-22FE-E144-A5CC-22154C67D38D}"/>
              </a:ext>
            </a:extLst>
          </p:cNvPr>
          <p:cNvSpPr>
            <a:spLocks noGrp="1"/>
          </p:cNvSpPr>
          <p:nvPr>
            <p:ph type="body" sz="quarter" idx="15"/>
          </p:nvPr>
        </p:nvSpPr>
        <p:spPr>
          <a:xfrm>
            <a:off x="936702" y="2096429"/>
            <a:ext cx="10448693" cy="3698953"/>
          </a:xfrm>
        </p:spPr>
        <p:txBody>
          <a:bodyPr/>
          <a:lstStyle/>
          <a:p>
            <a:pPr marL="285750" indent="-285750">
              <a:buFont typeface="Arial" panose="020B0604020202020204" pitchFamily="34" charset="0"/>
              <a:buChar char="•"/>
            </a:pPr>
            <a:r>
              <a:rPr lang="en-US" sz="2400" dirty="0">
                <a:solidFill>
                  <a:schemeClr val="tx1"/>
                </a:solidFill>
              </a:rPr>
              <a:t>Catheter passports?</a:t>
            </a:r>
          </a:p>
          <a:p>
            <a:pPr marL="285750" indent="-285750">
              <a:buFont typeface="Arial" panose="020B0604020202020204" pitchFamily="34" charset="0"/>
              <a:buChar char="•"/>
            </a:pPr>
            <a:endParaRPr lang="en-US" dirty="0"/>
          </a:p>
        </p:txBody>
      </p:sp>
      <p:sp>
        <p:nvSpPr>
          <p:cNvPr id="7" name="Slide Number Placeholder 6">
            <a:extLst>
              <a:ext uri="{FF2B5EF4-FFF2-40B4-BE49-F238E27FC236}">
                <a16:creationId xmlns:a16="http://schemas.microsoft.com/office/drawing/2014/main" id="{9E57F8F2-6E42-6642-B9B1-BA4A38852084}"/>
              </a:ext>
            </a:extLst>
          </p:cNvPr>
          <p:cNvSpPr>
            <a:spLocks noGrp="1"/>
          </p:cNvSpPr>
          <p:nvPr>
            <p:ph type="sldNum" sz="quarter" idx="4"/>
          </p:nvPr>
        </p:nvSpPr>
        <p:spPr/>
        <p:txBody>
          <a:bodyPr/>
          <a:lstStyle/>
          <a:p>
            <a:fld id="{48C91D3C-AA5C-7440-8489-158FBC20DC87}" type="slidenum">
              <a:rPr lang="en-US" smtClean="0"/>
              <a:pPr/>
              <a:t>10</a:t>
            </a:fld>
            <a:endParaRPr lang="en-US" dirty="0"/>
          </a:p>
        </p:txBody>
      </p:sp>
    </p:spTree>
    <p:extLst>
      <p:ext uri="{BB962C8B-B14F-4D97-AF65-F5344CB8AC3E}">
        <p14:creationId xmlns:p14="http://schemas.microsoft.com/office/powerpoint/2010/main" val="3032667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6D58E1-6E83-AB44-B61C-318D903BD4C7}"/>
              </a:ext>
            </a:extLst>
          </p:cNvPr>
          <p:cNvSpPr>
            <a:spLocks noGrp="1"/>
          </p:cNvSpPr>
          <p:nvPr>
            <p:ph type="title"/>
          </p:nvPr>
        </p:nvSpPr>
        <p:spPr>
          <a:xfrm>
            <a:off x="1739214" y="431381"/>
            <a:ext cx="8718331" cy="485993"/>
          </a:xfrm>
        </p:spPr>
        <p:txBody>
          <a:bodyPr>
            <a:normAutofit fontScale="90000"/>
          </a:bodyPr>
          <a:lstStyle/>
          <a:p>
            <a:pPr algn="ctr"/>
            <a:r>
              <a:rPr lang="en-US" dirty="0"/>
              <a:t>Social Care Training Team</a:t>
            </a:r>
          </a:p>
        </p:txBody>
      </p:sp>
      <p:sp>
        <p:nvSpPr>
          <p:cNvPr id="4" name="Date Placeholder 3">
            <a:extLst>
              <a:ext uri="{FF2B5EF4-FFF2-40B4-BE49-F238E27FC236}">
                <a16:creationId xmlns:a16="http://schemas.microsoft.com/office/drawing/2014/main" id="{24A1D41B-6016-334F-9C8B-79C44A6DD150}"/>
              </a:ext>
            </a:extLst>
          </p:cNvPr>
          <p:cNvSpPr>
            <a:spLocks noGrp="1"/>
          </p:cNvSpPr>
          <p:nvPr>
            <p:ph type="dt" sz="half" idx="10"/>
          </p:nvPr>
        </p:nvSpPr>
        <p:spPr/>
        <p:txBody>
          <a:bodyPr/>
          <a:lstStyle/>
          <a:p>
            <a:endParaRPr lang="en-GB" dirty="0"/>
          </a:p>
        </p:txBody>
      </p:sp>
      <p:sp>
        <p:nvSpPr>
          <p:cNvPr id="12" name="Text Placeholder 11">
            <a:extLst>
              <a:ext uri="{FF2B5EF4-FFF2-40B4-BE49-F238E27FC236}">
                <a16:creationId xmlns:a16="http://schemas.microsoft.com/office/drawing/2014/main" id="{F9C9EF21-3179-5C44-AC2E-800D0F92F598}"/>
              </a:ext>
            </a:extLst>
          </p:cNvPr>
          <p:cNvSpPr>
            <a:spLocks noGrp="1"/>
          </p:cNvSpPr>
          <p:nvPr>
            <p:ph type="body" sz="quarter" idx="14"/>
          </p:nvPr>
        </p:nvSpPr>
        <p:spPr>
          <a:xfrm>
            <a:off x="137161" y="2486201"/>
            <a:ext cx="3291840" cy="2885899"/>
          </a:xfrm>
        </p:spPr>
        <p:txBody>
          <a:bodyPr/>
          <a:lstStyle/>
          <a:p>
            <a:r>
              <a:rPr lang="en-US" sz="2000" b="1" dirty="0"/>
              <a:t>Liz Berry </a:t>
            </a:r>
            <a:r>
              <a:rPr lang="en-US" sz="1800" dirty="0"/>
              <a:t>Clinical Skills Lead</a:t>
            </a:r>
          </a:p>
          <a:p>
            <a:r>
              <a:rPr lang="en-US" sz="2000" b="1" dirty="0"/>
              <a:t>James Costley </a:t>
            </a:r>
            <a:r>
              <a:rPr lang="en-US" sz="1800" dirty="0"/>
              <a:t>Social Care Trainer</a:t>
            </a:r>
          </a:p>
          <a:p>
            <a:r>
              <a:rPr lang="en-US" sz="2000" b="1" dirty="0"/>
              <a:t>Cat Wilyman </a:t>
            </a:r>
            <a:r>
              <a:rPr lang="en-US" sz="1800" dirty="0"/>
              <a:t>Social Care Trainer</a:t>
            </a:r>
          </a:p>
          <a:p>
            <a:r>
              <a:rPr lang="en-US" sz="2000" b="1" dirty="0"/>
              <a:t>Jude Glide </a:t>
            </a:r>
            <a:r>
              <a:rPr lang="en-US" sz="1800" dirty="0"/>
              <a:t>Social Care Training Team Lead</a:t>
            </a:r>
            <a:endParaRPr lang="en-US" sz="2000" b="1" dirty="0"/>
          </a:p>
          <a:p>
            <a:pPr marL="285750" indent="-285750">
              <a:buFont typeface="Arial" panose="020B0604020202020204" pitchFamily="34" charset="0"/>
              <a:buChar char="•"/>
            </a:pPr>
            <a:endParaRPr lang="en-US" sz="2400" dirty="0"/>
          </a:p>
          <a:p>
            <a:endParaRPr lang="en-US" dirty="0"/>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endParaRPr lang="en-US" dirty="0"/>
          </a:p>
        </p:txBody>
      </p:sp>
      <p:pic>
        <p:nvPicPr>
          <p:cNvPr id="5" name="Picture 4" descr="A group of people holding a plaque&#10;&#10;Description automatically generated">
            <a:extLst>
              <a:ext uri="{FF2B5EF4-FFF2-40B4-BE49-F238E27FC236}">
                <a16:creationId xmlns:a16="http://schemas.microsoft.com/office/drawing/2014/main" id="{FAB22D1A-E669-73C6-BFC9-7E696341C2DA}"/>
              </a:ext>
            </a:extLst>
          </p:cNvPr>
          <p:cNvPicPr>
            <a:picLocks noChangeAspect="1"/>
          </p:cNvPicPr>
          <p:nvPr/>
        </p:nvPicPr>
        <p:blipFill>
          <a:blip r:embed="rId3"/>
          <a:stretch>
            <a:fillRect/>
          </a:stretch>
        </p:blipFill>
        <p:spPr>
          <a:xfrm>
            <a:off x="3599790" y="1645920"/>
            <a:ext cx="6358697" cy="4542114"/>
          </a:xfrm>
          <a:prstGeom prst="rect">
            <a:avLst/>
          </a:prstGeom>
        </p:spPr>
      </p:pic>
    </p:spTree>
    <p:extLst>
      <p:ext uri="{BB962C8B-B14F-4D97-AF65-F5344CB8AC3E}">
        <p14:creationId xmlns:p14="http://schemas.microsoft.com/office/powerpoint/2010/main" val="102391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5A5E13-980E-9F4E-A3AF-8DD5887E4817}"/>
              </a:ext>
            </a:extLst>
          </p:cNvPr>
          <p:cNvSpPr>
            <a:spLocks noGrp="1"/>
          </p:cNvSpPr>
          <p:nvPr>
            <p:ph type="title"/>
          </p:nvPr>
        </p:nvSpPr>
        <p:spPr/>
        <p:txBody>
          <a:bodyPr>
            <a:normAutofit fontScale="90000"/>
          </a:bodyPr>
          <a:lstStyle/>
          <a:p>
            <a:pPr algn="ctr"/>
            <a:r>
              <a:rPr lang="en-US" dirty="0">
                <a:latin typeface="+mn-lt"/>
              </a:rPr>
              <a:t>Our ambition:</a:t>
            </a:r>
          </a:p>
        </p:txBody>
      </p:sp>
      <p:sp>
        <p:nvSpPr>
          <p:cNvPr id="12" name="Text Placeholder 11">
            <a:extLst>
              <a:ext uri="{FF2B5EF4-FFF2-40B4-BE49-F238E27FC236}">
                <a16:creationId xmlns:a16="http://schemas.microsoft.com/office/drawing/2014/main" id="{19008FD2-00D3-914C-BA35-42AB3088F861}"/>
              </a:ext>
            </a:extLst>
          </p:cNvPr>
          <p:cNvSpPr>
            <a:spLocks noGrp="1"/>
          </p:cNvSpPr>
          <p:nvPr>
            <p:ph type="body" sz="quarter" idx="15"/>
          </p:nvPr>
        </p:nvSpPr>
        <p:spPr>
          <a:xfrm>
            <a:off x="350838" y="1548610"/>
            <a:ext cx="11264358" cy="4246774"/>
          </a:xfrm>
        </p:spPr>
        <p:txBody>
          <a:bodyPr/>
          <a:lstStyle/>
          <a:p>
            <a:pPr marL="285750" indent="-285750">
              <a:buFont typeface="Arial" panose="020B0604020202020204" pitchFamily="34" charset="0"/>
              <a:buChar char="•"/>
            </a:pPr>
            <a:r>
              <a:rPr lang="en-US" sz="2400" dirty="0">
                <a:solidFill>
                  <a:schemeClr val="tx1"/>
                </a:solidFill>
              </a:rPr>
              <a:t>Improve patient/resident safety and improve patient/resident experience</a:t>
            </a:r>
          </a:p>
          <a:p>
            <a:pPr marL="285750" indent="-285750">
              <a:buFont typeface="Arial" panose="020B0604020202020204" pitchFamily="34" charset="0"/>
              <a:buChar char="•"/>
            </a:pPr>
            <a:r>
              <a:rPr lang="en-US" sz="2400" dirty="0">
                <a:solidFill>
                  <a:schemeClr val="tx1"/>
                </a:solidFill>
              </a:rPr>
              <a:t>Improve colleague experience/well-being (District Nurses, </a:t>
            </a:r>
            <a:r>
              <a:rPr lang="en-US" sz="2400" dirty="0" err="1">
                <a:solidFill>
                  <a:schemeClr val="tx1"/>
                </a:solidFill>
              </a:rPr>
              <a:t>Carers</a:t>
            </a:r>
            <a:r>
              <a:rPr lang="en-US" sz="2400" dirty="0">
                <a:solidFill>
                  <a:schemeClr val="tx1"/>
                </a:solidFill>
              </a:rPr>
              <a:t>, Discharge Team)</a:t>
            </a:r>
          </a:p>
          <a:p>
            <a:pPr marL="285750" indent="-285750">
              <a:buFont typeface="Arial" panose="020B0604020202020204" pitchFamily="34" charset="0"/>
              <a:buChar char="•"/>
            </a:pPr>
            <a:r>
              <a:rPr lang="en-US" sz="2400" dirty="0">
                <a:solidFill>
                  <a:schemeClr val="tx1"/>
                </a:solidFill>
              </a:rPr>
              <a:t>Encourage ‘the </a:t>
            </a:r>
            <a:r>
              <a:rPr lang="en-US" sz="2400" b="1" dirty="0">
                <a:solidFill>
                  <a:schemeClr val="tx1"/>
                </a:solidFill>
              </a:rPr>
              <a:t>RIGHT</a:t>
            </a:r>
            <a:r>
              <a:rPr lang="en-US" sz="2400" dirty="0">
                <a:solidFill>
                  <a:schemeClr val="tx1"/>
                </a:solidFill>
              </a:rPr>
              <a:t> person, providing the </a:t>
            </a:r>
            <a:r>
              <a:rPr lang="en-US" sz="2400" b="1" dirty="0">
                <a:solidFill>
                  <a:schemeClr val="tx1"/>
                </a:solidFill>
              </a:rPr>
              <a:t>RIGHT</a:t>
            </a:r>
            <a:r>
              <a:rPr lang="en-US" sz="2400" dirty="0">
                <a:solidFill>
                  <a:schemeClr val="tx1"/>
                </a:solidFill>
              </a:rPr>
              <a:t> care, at the </a:t>
            </a:r>
            <a:r>
              <a:rPr lang="en-US" sz="2400" b="1" dirty="0">
                <a:solidFill>
                  <a:schemeClr val="tx1"/>
                </a:solidFill>
              </a:rPr>
              <a:t>RIGHT</a:t>
            </a:r>
            <a:r>
              <a:rPr lang="en-US" sz="2400" dirty="0">
                <a:solidFill>
                  <a:schemeClr val="tx1"/>
                </a:solidFill>
              </a:rPr>
              <a:t> time in the </a:t>
            </a:r>
            <a:r>
              <a:rPr lang="en-US" sz="2400" b="1" dirty="0">
                <a:solidFill>
                  <a:schemeClr val="tx1"/>
                </a:solidFill>
              </a:rPr>
              <a:t>RIGHT</a:t>
            </a:r>
            <a:r>
              <a:rPr lang="en-US" sz="2400" dirty="0">
                <a:solidFill>
                  <a:schemeClr val="tx1"/>
                </a:solidFill>
              </a:rPr>
              <a:t> place’</a:t>
            </a:r>
            <a:r>
              <a:rPr lang="en-US" sz="2400" dirty="0"/>
              <a:t> </a:t>
            </a:r>
          </a:p>
          <a:p>
            <a:pPr marL="285750" indent="-285750">
              <a:buFont typeface="Arial" panose="020B0604020202020204" pitchFamily="34" charset="0"/>
              <a:buChar char="•"/>
            </a:pPr>
            <a:r>
              <a:rPr lang="en-US" sz="2400" dirty="0">
                <a:solidFill>
                  <a:srgbClr val="003087"/>
                </a:solidFill>
              </a:rPr>
              <a:t>Support positive risks taking</a:t>
            </a:r>
          </a:p>
          <a:p>
            <a:pPr marL="285750" indent="-285750">
              <a:buFont typeface="Arial" panose="020B0604020202020204" pitchFamily="34" charset="0"/>
              <a:buChar char="•"/>
            </a:pPr>
            <a:r>
              <a:rPr lang="en-US" sz="2400" dirty="0">
                <a:solidFill>
                  <a:srgbClr val="003087"/>
                </a:solidFill>
              </a:rPr>
              <a:t>Use sustainable methods and models that are replicable and scalable</a:t>
            </a:r>
          </a:p>
          <a:p>
            <a:pPr marL="285750" indent="-285750">
              <a:buFont typeface="Arial" panose="020B0604020202020204" pitchFamily="34" charset="0"/>
              <a:buChar char="•"/>
            </a:pPr>
            <a:r>
              <a:rPr lang="en-US" sz="2400" dirty="0">
                <a:solidFill>
                  <a:srgbClr val="003087"/>
                </a:solidFill>
              </a:rPr>
              <a:t>Save NHS/Ambulance Service time and money by preventing patient/resident deterioration, avoiding unnecessary admissions &amp; enabling timely hospital discharges</a:t>
            </a:r>
          </a:p>
          <a:p>
            <a:pPr marL="285750" indent="-285750">
              <a:buFont typeface="Arial" panose="020B0604020202020204" pitchFamily="34" charset="0"/>
              <a:buChar char="•"/>
            </a:pPr>
            <a:r>
              <a:rPr lang="en-US" sz="2400" dirty="0">
                <a:solidFill>
                  <a:srgbClr val="003087"/>
                </a:solidFill>
              </a:rPr>
              <a:t>SPREAD this pioneering NHS and Adult Social Care collaborative piece of work </a:t>
            </a:r>
          </a:p>
        </p:txBody>
      </p:sp>
      <p:sp>
        <p:nvSpPr>
          <p:cNvPr id="8" name="Slide Number Placeholder 7">
            <a:extLst>
              <a:ext uri="{FF2B5EF4-FFF2-40B4-BE49-F238E27FC236}">
                <a16:creationId xmlns:a16="http://schemas.microsoft.com/office/drawing/2014/main" id="{962A5E2F-E678-F648-9D98-7E9BE38E2425}"/>
              </a:ext>
            </a:extLst>
          </p:cNvPr>
          <p:cNvSpPr>
            <a:spLocks noGrp="1"/>
          </p:cNvSpPr>
          <p:nvPr>
            <p:ph type="sldNum" sz="quarter" idx="4"/>
          </p:nvPr>
        </p:nvSpPr>
        <p:spPr/>
        <p:txBody>
          <a:bodyPr/>
          <a:lstStyle/>
          <a:p>
            <a:fld id="{48C91D3C-AA5C-7440-8489-158FBC20DC87}" type="slidenum">
              <a:rPr lang="en-US" smtClean="0"/>
              <a:pPr/>
              <a:t>3</a:t>
            </a:fld>
            <a:endParaRPr lang="en-US" dirty="0"/>
          </a:p>
        </p:txBody>
      </p:sp>
    </p:spTree>
    <p:extLst>
      <p:ext uri="{BB962C8B-B14F-4D97-AF65-F5344CB8AC3E}">
        <p14:creationId xmlns:p14="http://schemas.microsoft.com/office/powerpoint/2010/main" val="14805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79ABB0-04A2-4F5A-8666-0534F0A307A3}"/>
              </a:ext>
            </a:extLst>
          </p:cNvPr>
          <p:cNvPicPr>
            <a:picLocks noChangeAspect="1"/>
          </p:cNvPicPr>
          <p:nvPr/>
        </p:nvPicPr>
        <p:blipFill>
          <a:blip r:embed="rId2"/>
          <a:stretch>
            <a:fillRect/>
          </a:stretch>
        </p:blipFill>
        <p:spPr>
          <a:xfrm>
            <a:off x="6095999" y="221106"/>
            <a:ext cx="4263483" cy="3392466"/>
          </a:xfrm>
          <a:prstGeom prst="rect">
            <a:avLst/>
          </a:prstGeom>
        </p:spPr>
      </p:pic>
      <p:pic>
        <p:nvPicPr>
          <p:cNvPr id="8" name="Picture 7">
            <a:extLst>
              <a:ext uri="{FF2B5EF4-FFF2-40B4-BE49-F238E27FC236}">
                <a16:creationId xmlns:a16="http://schemas.microsoft.com/office/drawing/2014/main" id="{A57A3255-CFF4-443D-B950-EA15D6567FB6}"/>
              </a:ext>
            </a:extLst>
          </p:cNvPr>
          <p:cNvPicPr>
            <a:picLocks noChangeAspect="1"/>
          </p:cNvPicPr>
          <p:nvPr/>
        </p:nvPicPr>
        <p:blipFill>
          <a:blip r:embed="rId3"/>
          <a:stretch>
            <a:fillRect/>
          </a:stretch>
        </p:blipFill>
        <p:spPr>
          <a:xfrm>
            <a:off x="7621716" y="3403048"/>
            <a:ext cx="4570284" cy="3233846"/>
          </a:xfrm>
          <a:prstGeom prst="rect">
            <a:avLst/>
          </a:prstGeom>
        </p:spPr>
      </p:pic>
      <p:sp>
        <p:nvSpPr>
          <p:cNvPr id="11" name="TextBox 10">
            <a:extLst>
              <a:ext uri="{FF2B5EF4-FFF2-40B4-BE49-F238E27FC236}">
                <a16:creationId xmlns:a16="http://schemas.microsoft.com/office/drawing/2014/main" id="{5F7905B2-D4B4-4530-AAFA-540DECD33D58}"/>
              </a:ext>
            </a:extLst>
          </p:cNvPr>
          <p:cNvSpPr txBox="1"/>
          <p:nvPr/>
        </p:nvSpPr>
        <p:spPr>
          <a:xfrm>
            <a:off x="9315216" y="4521379"/>
            <a:ext cx="818983" cy="800219"/>
          </a:xfrm>
          <a:prstGeom prst="rect">
            <a:avLst/>
          </a:prstGeom>
          <a:noFill/>
        </p:spPr>
        <p:txBody>
          <a:bodyPr wrap="square" rtlCol="0">
            <a:spAutoFit/>
          </a:bodyPr>
          <a:lstStyle/>
          <a:p>
            <a:pPr algn="ctr"/>
            <a:r>
              <a:rPr lang="en-GB" b="1" dirty="0"/>
              <a:t>278 </a:t>
            </a:r>
            <a:r>
              <a:rPr lang="en-GB" sz="1400" b="1" dirty="0"/>
              <a:t>people trained</a:t>
            </a:r>
          </a:p>
        </p:txBody>
      </p:sp>
      <p:sp>
        <p:nvSpPr>
          <p:cNvPr id="13" name="TextBox 12">
            <a:extLst>
              <a:ext uri="{FF2B5EF4-FFF2-40B4-BE49-F238E27FC236}">
                <a16:creationId xmlns:a16="http://schemas.microsoft.com/office/drawing/2014/main" id="{353E2C31-9FFB-4970-8475-F6CFDD1D0350}"/>
              </a:ext>
            </a:extLst>
          </p:cNvPr>
          <p:cNvSpPr txBox="1"/>
          <p:nvPr/>
        </p:nvSpPr>
        <p:spPr>
          <a:xfrm>
            <a:off x="7192538" y="1541462"/>
            <a:ext cx="1550018" cy="553998"/>
          </a:xfrm>
          <a:prstGeom prst="rect">
            <a:avLst/>
          </a:prstGeom>
          <a:noFill/>
        </p:spPr>
        <p:txBody>
          <a:bodyPr wrap="square" rtlCol="0">
            <a:spAutoFit/>
          </a:bodyPr>
          <a:lstStyle/>
          <a:p>
            <a:pPr algn="ctr"/>
            <a:r>
              <a:rPr lang="en-GB" b="1" dirty="0"/>
              <a:t>56 </a:t>
            </a:r>
            <a:r>
              <a:rPr lang="en-GB" sz="1200" b="1" dirty="0"/>
              <a:t>courses delivered</a:t>
            </a:r>
          </a:p>
        </p:txBody>
      </p:sp>
      <p:sp>
        <p:nvSpPr>
          <p:cNvPr id="18" name="TextBox 17">
            <a:extLst>
              <a:ext uri="{FF2B5EF4-FFF2-40B4-BE49-F238E27FC236}">
                <a16:creationId xmlns:a16="http://schemas.microsoft.com/office/drawing/2014/main" id="{1503F7AC-1DB0-493D-8B6D-DE68678A71DB}"/>
              </a:ext>
            </a:extLst>
          </p:cNvPr>
          <p:cNvSpPr txBox="1"/>
          <p:nvPr/>
        </p:nvSpPr>
        <p:spPr>
          <a:xfrm>
            <a:off x="435833" y="2002665"/>
            <a:ext cx="4459552" cy="3561794"/>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2800" dirty="0"/>
              <a:t>Avoided deterioration in 47 patients</a:t>
            </a:r>
          </a:p>
          <a:p>
            <a:r>
              <a:rPr lang="en-GB" sz="2800" dirty="0"/>
              <a:t>Facilitated 3 hospital discharges</a:t>
            </a:r>
          </a:p>
          <a:p>
            <a:r>
              <a:rPr lang="en-GB" sz="2800" dirty="0"/>
              <a:t>Avoided 2 hospital admissions</a:t>
            </a:r>
          </a:p>
          <a:p>
            <a:r>
              <a:rPr lang="en-GB" sz="2800" dirty="0"/>
              <a:t>Avoided 47 District Nurse visits</a:t>
            </a:r>
          </a:p>
          <a:p>
            <a:endParaRPr lang="en-GB" sz="2800" dirty="0"/>
          </a:p>
          <a:p>
            <a:endParaRPr lang="en-GB" sz="2800" dirty="0"/>
          </a:p>
          <a:p>
            <a:endParaRPr lang="en-GB" dirty="0"/>
          </a:p>
        </p:txBody>
      </p:sp>
      <p:sp>
        <p:nvSpPr>
          <p:cNvPr id="9" name="Title 1">
            <a:extLst>
              <a:ext uri="{FF2B5EF4-FFF2-40B4-BE49-F238E27FC236}">
                <a16:creationId xmlns:a16="http://schemas.microsoft.com/office/drawing/2014/main" id="{A5F2F19A-BA7D-43F9-A8F4-5125F926A5E8}"/>
              </a:ext>
            </a:extLst>
          </p:cNvPr>
          <p:cNvSpPr>
            <a:spLocks noGrp="1"/>
          </p:cNvSpPr>
          <p:nvPr>
            <p:ph type="title"/>
          </p:nvPr>
        </p:nvSpPr>
        <p:spPr>
          <a:xfrm>
            <a:off x="959005" y="512956"/>
            <a:ext cx="5999356" cy="1028507"/>
          </a:xfrm>
        </p:spPr>
        <p:txBody>
          <a:bodyPr vert="horz" lIns="91440" tIns="45720" rIns="91440" bIns="45720" rtlCol="0">
            <a:normAutofit/>
          </a:bodyPr>
          <a:lstStyle/>
          <a:p>
            <a:r>
              <a:rPr lang="en-US" sz="3200" b="1" dirty="0"/>
              <a:t>QUANTITATIVE OUTCOMES  </a:t>
            </a:r>
            <a:r>
              <a:rPr lang="en-US" sz="2000" b="1" dirty="0"/>
              <a:t>(in just 16 weeks)</a:t>
            </a:r>
          </a:p>
        </p:txBody>
      </p:sp>
    </p:spTree>
    <p:extLst>
      <p:ext uri="{BB962C8B-B14F-4D97-AF65-F5344CB8AC3E}">
        <p14:creationId xmlns:p14="http://schemas.microsoft.com/office/powerpoint/2010/main" val="9323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900B7C-9A65-2412-D6D7-F2915DF81A86}"/>
              </a:ext>
            </a:extLst>
          </p:cNvPr>
          <p:cNvGrpSpPr/>
          <p:nvPr/>
        </p:nvGrpSpPr>
        <p:grpSpPr>
          <a:xfrm>
            <a:off x="522069" y="1163531"/>
            <a:ext cx="10918360" cy="4530938"/>
            <a:chOff x="351324" y="1083488"/>
            <a:chExt cx="10918360" cy="4530938"/>
          </a:xfrm>
        </p:grpSpPr>
        <p:sp>
          <p:nvSpPr>
            <p:cNvPr id="3" name="Arrow: Pentagon 2">
              <a:extLst>
                <a:ext uri="{FF2B5EF4-FFF2-40B4-BE49-F238E27FC236}">
                  <a16:creationId xmlns:a16="http://schemas.microsoft.com/office/drawing/2014/main" id="{B86D2FCB-C9D1-B8E7-AE30-BD90E7D111F9}"/>
                </a:ext>
              </a:extLst>
            </p:cNvPr>
            <p:cNvSpPr/>
            <p:nvPr/>
          </p:nvSpPr>
          <p:spPr>
            <a:xfrm>
              <a:off x="351324" y="1083488"/>
              <a:ext cx="1531916" cy="866899"/>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Patient A</a:t>
              </a:r>
            </a:p>
          </p:txBody>
        </p:sp>
        <p:sp>
          <p:nvSpPr>
            <p:cNvPr id="5" name="Rectangle 4">
              <a:extLst>
                <a:ext uri="{FF2B5EF4-FFF2-40B4-BE49-F238E27FC236}">
                  <a16:creationId xmlns:a16="http://schemas.microsoft.com/office/drawing/2014/main" id="{FC11B20B-BC60-5A14-C265-87AEDB76D4C2}"/>
                </a:ext>
              </a:extLst>
            </p:cNvPr>
            <p:cNvSpPr/>
            <p:nvPr/>
          </p:nvSpPr>
          <p:spPr>
            <a:xfrm>
              <a:off x="1883241" y="1083488"/>
              <a:ext cx="9386442" cy="8668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Patient A diagnose with MND (motor neurone disease). Wants to stay at home &amp; not be hospitalised or sent to a hospice. Patient deteriorating quickly &amp; potentially in last 4 weeks of life.</a:t>
              </a:r>
            </a:p>
          </p:txBody>
        </p:sp>
        <p:sp>
          <p:nvSpPr>
            <p:cNvPr id="6" name="Arrow: Pentagon 5">
              <a:extLst>
                <a:ext uri="{FF2B5EF4-FFF2-40B4-BE49-F238E27FC236}">
                  <a16:creationId xmlns:a16="http://schemas.microsoft.com/office/drawing/2014/main" id="{841FB083-5B1D-CAD0-A7F7-23EC173057EB}"/>
                </a:ext>
              </a:extLst>
            </p:cNvPr>
            <p:cNvSpPr/>
            <p:nvPr/>
          </p:nvSpPr>
          <p:spPr>
            <a:xfrm>
              <a:off x="351324" y="1948410"/>
              <a:ext cx="1531916" cy="866899"/>
            </a:xfrm>
            <a:prstGeom prst="homePlate">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rPr>
                <a:t>Patient A’s Family Member</a:t>
              </a:r>
            </a:p>
          </p:txBody>
        </p:sp>
        <p:sp>
          <p:nvSpPr>
            <p:cNvPr id="7" name="Rectangle 6">
              <a:extLst>
                <a:ext uri="{FF2B5EF4-FFF2-40B4-BE49-F238E27FC236}">
                  <a16:creationId xmlns:a16="http://schemas.microsoft.com/office/drawing/2014/main" id="{24A45800-FA7D-5800-4DC4-8B72B56648C4}"/>
                </a:ext>
              </a:extLst>
            </p:cNvPr>
            <p:cNvSpPr/>
            <p:nvPr/>
          </p:nvSpPr>
          <p:spPr>
            <a:xfrm>
              <a:off x="1883241" y="1948409"/>
              <a:ext cx="9386442" cy="866899"/>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rPr>
                <a:t>Wants to meet Patient A’s wishes. Required to learn skills as soon as possible to be able to support  at home as had no prior experience with caring for someone.</a:t>
              </a:r>
            </a:p>
          </p:txBody>
        </p:sp>
        <p:sp>
          <p:nvSpPr>
            <p:cNvPr id="8" name="Arrow: Pentagon 7">
              <a:extLst>
                <a:ext uri="{FF2B5EF4-FFF2-40B4-BE49-F238E27FC236}">
                  <a16:creationId xmlns:a16="http://schemas.microsoft.com/office/drawing/2014/main" id="{B521C587-C0F7-F7F0-9DC9-F650B8D74536}"/>
                </a:ext>
              </a:extLst>
            </p:cNvPr>
            <p:cNvSpPr/>
            <p:nvPr/>
          </p:nvSpPr>
          <p:spPr>
            <a:xfrm>
              <a:off x="351324" y="4558374"/>
              <a:ext cx="1531916" cy="1044805"/>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Outcome</a:t>
              </a:r>
            </a:p>
          </p:txBody>
        </p:sp>
        <p:sp>
          <p:nvSpPr>
            <p:cNvPr id="9" name="Rectangle 8">
              <a:extLst>
                <a:ext uri="{FF2B5EF4-FFF2-40B4-BE49-F238E27FC236}">
                  <a16:creationId xmlns:a16="http://schemas.microsoft.com/office/drawing/2014/main" id="{861D86AE-CF61-5745-0E8A-AB7C17D33E08}"/>
                </a:ext>
              </a:extLst>
            </p:cNvPr>
            <p:cNvSpPr/>
            <p:nvPr/>
          </p:nvSpPr>
          <p:spPr>
            <a:xfrm>
              <a:off x="1883240" y="4569621"/>
              <a:ext cx="9386442" cy="104480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Family member able to give standardised, person centred care at home, allowing for a good quality of life and daily routine. Enabled family and patient to be in more control of their life, prevented District Nurse visits and reduce amount of time required in hospital. Avoided a hospice admission.</a:t>
              </a:r>
            </a:p>
          </p:txBody>
        </p:sp>
        <p:sp>
          <p:nvSpPr>
            <p:cNvPr id="10" name="Rectangle 9">
              <a:extLst>
                <a:ext uri="{FF2B5EF4-FFF2-40B4-BE49-F238E27FC236}">
                  <a16:creationId xmlns:a16="http://schemas.microsoft.com/office/drawing/2014/main" id="{294BA20E-F5A8-BAB7-E19D-7CA300BAE7A0}"/>
                </a:ext>
              </a:extLst>
            </p:cNvPr>
            <p:cNvSpPr/>
            <p:nvPr/>
          </p:nvSpPr>
          <p:spPr>
            <a:xfrm>
              <a:off x="351325" y="2817959"/>
              <a:ext cx="10918358" cy="86226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Family reached out asking for help but was not sure how to get it. Makes initial contact with District Nurse Team for support with PEG feeding. Recognised as a training need and referred to Social Care Training Team.</a:t>
              </a:r>
            </a:p>
          </p:txBody>
        </p:sp>
        <p:sp>
          <p:nvSpPr>
            <p:cNvPr id="11" name="Arrow: Pentagon 10">
              <a:extLst>
                <a:ext uri="{FF2B5EF4-FFF2-40B4-BE49-F238E27FC236}">
                  <a16:creationId xmlns:a16="http://schemas.microsoft.com/office/drawing/2014/main" id="{04783D14-692B-99CF-8E02-5C1B9E769C1D}"/>
                </a:ext>
              </a:extLst>
            </p:cNvPr>
            <p:cNvSpPr/>
            <p:nvPr/>
          </p:nvSpPr>
          <p:spPr>
            <a:xfrm>
              <a:off x="351325" y="3680228"/>
              <a:ext cx="1531916" cy="866899"/>
            </a:xfrm>
            <a:prstGeom prst="homePlate">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rPr>
                <a:t>Social Care Team</a:t>
              </a:r>
            </a:p>
          </p:txBody>
        </p:sp>
        <p:sp>
          <p:nvSpPr>
            <p:cNvPr id="12" name="Rectangle 11">
              <a:extLst>
                <a:ext uri="{FF2B5EF4-FFF2-40B4-BE49-F238E27FC236}">
                  <a16:creationId xmlns:a16="http://schemas.microsoft.com/office/drawing/2014/main" id="{A9A42076-C121-8C27-718F-F65D5BB9F0ED}"/>
                </a:ext>
              </a:extLst>
            </p:cNvPr>
            <p:cNvSpPr/>
            <p:nvPr/>
          </p:nvSpPr>
          <p:spPr>
            <a:xfrm>
              <a:off x="1883240" y="3680227"/>
              <a:ext cx="4588812" cy="889394"/>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rPr>
                <a:t>Deliver training on skills required following </a:t>
              </a:r>
              <a:r>
                <a:rPr lang="en-GB" dirty="0" err="1">
                  <a:solidFill>
                    <a:schemeClr val="bg1"/>
                  </a:solidFill>
                </a:rPr>
                <a:t>SomersetFT</a:t>
              </a:r>
              <a:r>
                <a:rPr lang="en-GB" dirty="0">
                  <a:solidFill>
                    <a:schemeClr val="bg1"/>
                  </a:solidFill>
                </a:rPr>
                <a:t> Standard Operating Procedures and Framework  </a:t>
              </a:r>
            </a:p>
          </p:txBody>
        </p:sp>
        <p:sp>
          <p:nvSpPr>
            <p:cNvPr id="13" name="Rectangle 12">
              <a:extLst>
                <a:ext uri="{FF2B5EF4-FFF2-40B4-BE49-F238E27FC236}">
                  <a16:creationId xmlns:a16="http://schemas.microsoft.com/office/drawing/2014/main" id="{6EBC5F9D-FEC5-0D06-ED00-F4D077F46D80}"/>
                </a:ext>
              </a:extLst>
            </p:cNvPr>
            <p:cNvSpPr/>
            <p:nvPr/>
          </p:nvSpPr>
          <p:spPr>
            <a:xfrm>
              <a:off x="6472052" y="3691475"/>
              <a:ext cx="4797632" cy="866899"/>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rPr>
                <a:t>Assess competence of skill via simulation prior to commencement of skill on patient, using Trust Competency Framework</a:t>
              </a:r>
            </a:p>
          </p:txBody>
        </p:sp>
      </p:grpSp>
    </p:spTree>
    <p:extLst>
      <p:ext uri="{BB962C8B-B14F-4D97-AF65-F5344CB8AC3E}">
        <p14:creationId xmlns:p14="http://schemas.microsoft.com/office/powerpoint/2010/main" val="227728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monitor, electronics, screen&#10;&#10;Description automatically generated">
            <a:extLst>
              <a:ext uri="{FF2B5EF4-FFF2-40B4-BE49-F238E27FC236}">
                <a16:creationId xmlns:a16="http://schemas.microsoft.com/office/drawing/2014/main" id="{DBA9985A-4642-CF5E-694C-C5275DFB54C7}"/>
              </a:ext>
            </a:extLst>
          </p:cNvPr>
          <p:cNvPicPr>
            <a:picLocks noGrp="1" noChangeAspect="1"/>
          </p:cNvPicPr>
          <p:nvPr>
            <p:ph type="pic" sz="quarter" idx="17"/>
          </p:nvPr>
        </p:nvPicPr>
        <p:blipFill>
          <a:blip r:embed="rId2"/>
          <a:srcRect t="7645" b="7645"/>
          <a:stretch>
            <a:fillRect/>
          </a:stretch>
        </p:blipFill>
        <p:spPr>
          <a:xfrm>
            <a:off x="6835698" y="2260600"/>
            <a:ext cx="5005464" cy="3167063"/>
          </a:xfrm>
        </p:spPr>
      </p:pic>
      <p:sp>
        <p:nvSpPr>
          <p:cNvPr id="8" name="Title 7">
            <a:extLst>
              <a:ext uri="{FF2B5EF4-FFF2-40B4-BE49-F238E27FC236}">
                <a16:creationId xmlns:a16="http://schemas.microsoft.com/office/drawing/2014/main" id="{AB5F9C6A-D57B-CC4D-9F0F-8C7B16E1DA8E}"/>
              </a:ext>
            </a:extLst>
          </p:cNvPr>
          <p:cNvSpPr>
            <a:spLocks noGrp="1"/>
          </p:cNvSpPr>
          <p:nvPr>
            <p:ph type="title"/>
          </p:nvPr>
        </p:nvSpPr>
        <p:spPr>
          <a:xfrm>
            <a:off x="6322741" y="1062617"/>
            <a:ext cx="3886130" cy="485993"/>
          </a:xfrm>
        </p:spPr>
        <p:txBody>
          <a:bodyPr>
            <a:normAutofit fontScale="90000"/>
          </a:bodyPr>
          <a:lstStyle/>
          <a:p>
            <a:pPr algn="ctr"/>
            <a:r>
              <a:rPr lang="en-US" dirty="0"/>
              <a:t>Our SUCCESSES </a:t>
            </a:r>
          </a:p>
        </p:txBody>
      </p:sp>
      <p:sp>
        <p:nvSpPr>
          <p:cNvPr id="11" name="Text Placeholder 10">
            <a:extLst>
              <a:ext uri="{FF2B5EF4-FFF2-40B4-BE49-F238E27FC236}">
                <a16:creationId xmlns:a16="http://schemas.microsoft.com/office/drawing/2014/main" id="{F6833317-3990-864B-895E-9A677AD8AC7C}"/>
              </a:ext>
            </a:extLst>
          </p:cNvPr>
          <p:cNvSpPr>
            <a:spLocks noGrp="1"/>
          </p:cNvSpPr>
          <p:nvPr>
            <p:ph type="body" sz="quarter" idx="15"/>
          </p:nvPr>
        </p:nvSpPr>
        <p:spPr>
          <a:xfrm>
            <a:off x="350838" y="1062617"/>
            <a:ext cx="6194928" cy="4970193"/>
          </a:xfrm>
        </p:spPr>
        <p:txBody>
          <a:bodyPr/>
          <a:lstStyle/>
          <a:p>
            <a:pPr marL="342900" indent="-342900">
              <a:buFont typeface="Arial" panose="020B0604020202020204" pitchFamily="34" charset="0"/>
              <a:buChar char="•"/>
            </a:pPr>
            <a:r>
              <a:rPr lang="en-US" sz="2000" dirty="0">
                <a:solidFill>
                  <a:schemeClr val="tx1"/>
                </a:solidFill>
              </a:rPr>
              <a:t>Presented at Bristol Patient Safety Awards May 2022</a:t>
            </a:r>
          </a:p>
          <a:p>
            <a:pPr marL="342900" indent="-342900">
              <a:buFont typeface="Arial" panose="020B0604020202020204" pitchFamily="34" charset="0"/>
              <a:buChar char="•"/>
            </a:pPr>
            <a:r>
              <a:rPr lang="en-US" sz="2000" dirty="0">
                <a:solidFill>
                  <a:schemeClr val="tx1"/>
                </a:solidFill>
              </a:rPr>
              <a:t>Featured in FAB NHS Stuff 4 times</a:t>
            </a:r>
          </a:p>
          <a:p>
            <a:pPr marL="342900" indent="-342900">
              <a:buFont typeface="Arial" panose="020B0604020202020204" pitchFamily="34" charset="0"/>
              <a:buChar char="•"/>
            </a:pPr>
            <a:r>
              <a:rPr lang="en-US" sz="2000" dirty="0">
                <a:solidFill>
                  <a:schemeClr val="tx1"/>
                </a:solidFill>
              </a:rPr>
              <a:t>Showcased at the QI South West Conference Sept 2022  </a:t>
            </a:r>
          </a:p>
          <a:p>
            <a:pPr marL="342900" indent="-342900">
              <a:lnSpc>
                <a:spcPct val="107000"/>
              </a:lnSpc>
              <a:spcAft>
                <a:spcPts val="800"/>
              </a:spcAft>
              <a:buFont typeface="Arial" panose="020B0604020202020204" pitchFamily="34" charset="0"/>
              <a:buChar char="•"/>
            </a:pPr>
            <a:r>
              <a:rPr lang="en-GB" sz="2000" dirty="0">
                <a:solidFill>
                  <a:srgbClr val="003087"/>
                </a:solidFill>
                <a:latin typeface="Calibri" panose="020F0502020204030204" pitchFamily="34" charset="0"/>
                <a:ea typeface="Calibri" panose="020F0502020204030204" pitchFamily="34" charset="0"/>
                <a:cs typeface="Times New Roman" panose="02020603050405020304" pitchFamily="18" charset="0"/>
              </a:rPr>
              <a:t>Showcased at the HEE South West Multi-professional Educational Conference October 2022</a:t>
            </a:r>
          </a:p>
          <a:p>
            <a:pPr marL="342900" indent="-342900">
              <a:lnSpc>
                <a:spcPct val="107000"/>
              </a:lnSpc>
              <a:spcAft>
                <a:spcPts val="800"/>
              </a:spcAft>
              <a:buFont typeface="Arial" panose="020B0604020202020204" pitchFamily="34" charset="0"/>
              <a:buChar char="•"/>
            </a:pPr>
            <a:r>
              <a:rPr lang="en-GB" sz="2000" dirty="0">
                <a:solidFill>
                  <a:srgbClr val="003087"/>
                </a:solidFill>
                <a:effectLst/>
                <a:latin typeface="Calibri" panose="020F0502020204030204" pitchFamily="34" charset="0"/>
                <a:ea typeface="Calibri" panose="020F0502020204030204" pitchFamily="34" charset="0"/>
                <a:cs typeface="Times New Roman" panose="02020603050405020304" pitchFamily="18" charset="0"/>
              </a:rPr>
              <a:t>Nominated for the SomersetFT 2022 People’s Award in the QI &amp; Innovation category</a:t>
            </a:r>
          </a:p>
          <a:p>
            <a:pPr marL="342900" indent="-342900">
              <a:lnSpc>
                <a:spcPct val="107000"/>
              </a:lnSpc>
              <a:spcAft>
                <a:spcPts val="800"/>
              </a:spcAft>
              <a:buFont typeface="Arial" panose="020B0604020202020204" pitchFamily="34" charset="0"/>
              <a:buChar char="•"/>
            </a:pPr>
            <a:r>
              <a:rPr lang="en-GB" sz="2000" dirty="0">
                <a:solidFill>
                  <a:srgbClr val="003087"/>
                </a:solidFill>
                <a:latin typeface="Calibri" panose="020F0502020204030204" pitchFamily="34" charset="0"/>
                <a:ea typeface="Calibri" panose="020F0502020204030204" pitchFamily="34" charset="0"/>
                <a:cs typeface="Times New Roman" panose="02020603050405020304" pitchFamily="18" charset="0"/>
              </a:rPr>
              <a:t>Won a ‘HIGHLY COMMENDED’ award in the patient safety category at the HSJ Awards November 2022 </a:t>
            </a:r>
          </a:p>
          <a:p>
            <a:pPr marL="342900" indent="-342900">
              <a:lnSpc>
                <a:spcPct val="107000"/>
              </a:lnSpc>
              <a:spcAft>
                <a:spcPts val="800"/>
              </a:spcAft>
              <a:buFont typeface="Arial" panose="020B0604020202020204" pitchFamily="34" charset="0"/>
              <a:buChar char="•"/>
            </a:pPr>
            <a:r>
              <a:rPr lang="en-GB" sz="2000" dirty="0">
                <a:solidFill>
                  <a:srgbClr val="003087"/>
                </a:solidFill>
                <a:effectLst/>
                <a:latin typeface="Calibri" panose="020F0502020204030204" pitchFamily="34" charset="0"/>
                <a:ea typeface="Calibri" panose="020F0502020204030204" pitchFamily="34" charset="0"/>
                <a:cs typeface="Times New Roman" panose="02020603050405020304" pitchFamily="18" charset="0"/>
              </a:rPr>
              <a:t>Delivered </a:t>
            </a:r>
            <a:r>
              <a:rPr lang="en-GB" sz="2000" b="1" dirty="0">
                <a:solidFill>
                  <a:srgbClr val="003087"/>
                </a:solidFill>
                <a:effectLst/>
                <a:latin typeface="Calibri" panose="020F0502020204030204" pitchFamily="34" charset="0"/>
                <a:ea typeface="Calibri" panose="020F0502020204030204" pitchFamily="34" charset="0"/>
                <a:cs typeface="Times New Roman" panose="02020603050405020304" pitchFamily="18" charset="0"/>
              </a:rPr>
              <a:t>Train the Trainer </a:t>
            </a:r>
            <a:r>
              <a:rPr lang="en-GB" sz="2000" dirty="0">
                <a:solidFill>
                  <a:srgbClr val="003087"/>
                </a:solidFill>
                <a:effectLst/>
                <a:latin typeface="Calibri" panose="020F0502020204030204" pitchFamily="34" charset="0"/>
                <a:ea typeface="Calibri" panose="020F0502020204030204" pitchFamily="34" charset="0"/>
                <a:cs typeface="Times New Roman" panose="02020603050405020304" pitchFamily="18" charset="0"/>
              </a:rPr>
              <a:t>sessions to 13 care homes and care agencies. Training is now being cascaded  </a:t>
            </a:r>
          </a:p>
          <a:p>
            <a:pPr marL="342900" indent="-342900">
              <a:buAutoNum type="arabicPeriod"/>
            </a:pPr>
            <a:endParaRPr lang="en-US" dirty="0"/>
          </a:p>
        </p:txBody>
      </p:sp>
      <p:sp>
        <p:nvSpPr>
          <p:cNvPr id="7" name="Slide Number Placeholder 6">
            <a:extLst>
              <a:ext uri="{FF2B5EF4-FFF2-40B4-BE49-F238E27FC236}">
                <a16:creationId xmlns:a16="http://schemas.microsoft.com/office/drawing/2014/main" id="{334D2B88-39AC-3F42-8C3D-B6C6A272DE49}"/>
              </a:ext>
            </a:extLst>
          </p:cNvPr>
          <p:cNvSpPr>
            <a:spLocks noGrp="1"/>
          </p:cNvSpPr>
          <p:nvPr>
            <p:ph type="sldNum" sz="quarter" idx="4"/>
          </p:nvPr>
        </p:nvSpPr>
        <p:spPr/>
        <p:txBody>
          <a:bodyPr/>
          <a:lstStyle/>
          <a:p>
            <a:fld id="{48C91D3C-AA5C-7440-8489-158FBC20DC87}" type="slidenum">
              <a:rPr lang="en-US" smtClean="0"/>
              <a:pPr/>
              <a:t>6</a:t>
            </a:fld>
            <a:endParaRPr lang="en-US" dirty="0"/>
          </a:p>
        </p:txBody>
      </p:sp>
    </p:spTree>
    <p:extLst>
      <p:ext uri="{BB962C8B-B14F-4D97-AF65-F5344CB8AC3E}">
        <p14:creationId xmlns:p14="http://schemas.microsoft.com/office/powerpoint/2010/main" val="275365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3C16125-6809-5E3D-80B6-5216540514C3}"/>
              </a:ext>
            </a:extLst>
          </p:cNvPr>
          <p:cNvGraphicFramePr/>
          <p:nvPr>
            <p:extLst>
              <p:ext uri="{D42A27DB-BD31-4B8C-83A1-F6EECF244321}">
                <p14:modId xmlns:p14="http://schemas.microsoft.com/office/powerpoint/2010/main" val="1806319476"/>
              </p:ext>
            </p:extLst>
          </p:nvPr>
        </p:nvGraphicFramePr>
        <p:xfrm>
          <a:off x="1003610" y="1293541"/>
          <a:ext cx="9835376" cy="41817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988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E02C-F4DE-A9DE-E6C5-9F1342C34718}"/>
              </a:ext>
            </a:extLst>
          </p:cNvPr>
          <p:cNvSpPr>
            <a:spLocks noGrp="1"/>
          </p:cNvSpPr>
          <p:nvPr>
            <p:ph type="title"/>
          </p:nvPr>
        </p:nvSpPr>
        <p:spPr>
          <a:xfrm>
            <a:off x="351324" y="669073"/>
            <a:ext cx="10443055" cy="1293542"/>
          </a:xfrm>
        </p:spPr>
        <p:txBody>
          <a:bodyPr>
            <a:normAutofit fontScale="90000"/>
          </a:bodyPr>
          <a:lstStyle/>
          <a:p>
            <a:pPr algn="ctr"/>
            <a:r>
              <a:rPr lang="en-GB" sz="3600" dirty="0"/>
              <a:t>Training Manager Residential Home </a:t>
            </a:r>
            <a:r>
              <a:rPr lang="en-GB" sz="2700" dirty="0"/>
              <a:t>feedback……</a:t>
            </a:r>
            <a:br>
              <a:rPr lang="en-GB" sz="3600" dirty="0"/>
            </a:br>
            <a:r>
              <a:rPr lang="en-GB" sz="2200" dirty="0">
                <a:solidFill>
                  <a:schemeClr val="tx1"/>
                </a:solidFill>
              </a:rPr>
              <a:t>Full story: </a:t>
            </a:r>
            <a:r>
              <a:rPr lang="en-GB" sz="2200" u="sng" dirty="0">
                <a:solidFill>
                  <a:srgbClr val="0000FF"/>
                </a:solidFill>
                <a:effectLst/>
                <a:latin typeface="Calibri" panose="020F0502020204030204" pitchFamily="34" charset="0"/>
                <a:ea typeface="Calibri" panose="020F0502020204030204" pitchFamily="34" charset="0"/>
                <a:hlinkClick r:id="rId3"/>
              </a:rPr>
              <a:t>https://fabnhsstuff.net/fab-stuff/how-a-train-the-trainer-ttt-model-has-enabled-safe-delivery-of-standardised-clinical-skills-and-competency-assessing-to-creamcare-staff-a-quality-improvement-qi-project</a:t>
            </a:r>
            <a:br>
              <a:rPr lang="en-GB" sz="2200" dirty="0">
                <a:effectLst/>
                <a:latin typeface="Calibri" panose="020F0502020204030204" pitchFamily="34" charset="0"/>
                <a:ea typeface="Calibri" panose="020F0502020204030204" pitchFamily="34" charset="0"/>
              </a:rPr>
            </a:br>
            <a:endParaRPr lang="en-GB" sz="2200" dirty="0"/>
          </a:p>
        </p:txBody>
      </p:sp>
      <p:sp>
        <p:nvSpPr>
          <p:cNvPr id="3" name="Date Placeholder 2">
            <a:extLst>
              <a:ext uri="{FF2B5EF4-FFF2-40B4-BE49-F238E27FC236}">
                <a16:creationId xmlns:a16="http://schemas.microsoft.com/office/drawing/2014/main" id="{26805FEC-D523-13AD-B440-A7436FD27309}"/>
              </a:ext>
            </a:extLst>
          </p:cNvPr>
          <p:cNvSpPr>
            <a:spLocks noGrp="1"/>
          </p:cNvSpPr>
          <p:nvPr>
            <p:ph type="dt" sz="half" idx="10"/>
          </p:nvPr>
        </p:nvSpPr>
        <p:spPr/>
        <p:txBody>
          <a:bodyPr/>
          <a:lstStyle/>
          <a:p>
            <a:fld id="{7730C66C-712E-8446-8771-576433B0FEDF}" type="datetime1">
              <a:rPr lang="en-GB" smtClean="0"/>
              <a:t>07/02/2023</a:t>
            </a:fld>
            <a:endParaRPr lang="en-GB" dirty="0"/>
          </a:p>
        </p:txBody>
      </p:sp>
      <p:sp>
        <p:nvSpPr>
          <p:cNvPr id="5" name="Content Placeholder 4">
            <a:extLst>
              <a:ext uri="{FF2B5EF4-FFF2-40B4-BE49-F238E27FC236}">
                <a16:creationId xmlns:a16="http://schemas.microsoft.com/office/drawing/2014/main" id="{5573929A-7BD8-F61F-CACF-1530ED369B8D}"/>
              </a:ext>
            </a:extLst>
          </p:cNvPr>
          <p:cNvSpPr>
            <a:spLocks noGrp="1"/>
          </p:cNvSpPr>
          <p:nvPr>
            <p:ph sz="quarter" idx="12"/>
          </p:nvPr>
        </p:nvSpPr>
        <p:spPr>
          <a:xfrm>
            <a:off x="1828800" y="2174488"/>
            <a:ext cx="8380070" cy="3356515"/>
          </a:xfrm>
        </p:spPr>
        <p:txBody>
          <a:bodyPr/>
          <a:lstStyle/>
          <a:p>
            <a:r>
              <a:rPr lang="en-GB" sz="2800" dirty="0">
                <a:effectLst/>
                <a:latin typeface="Calibri" panose="020F0502020204030204" pitchFamily="34" charset="0"/>
                <a:ea typeface="Calibri" panose="020F0502020204030204" pitchFamily="34" charset="0"/>
              </a:rPr>
              <a:t>“The </a:t>
            </a:r>
            <a:r>
              <a:rPr lang="en-GB" sz="2800" b="1" dirty="0">
                <a:effectLst/>
                <a:latin typeface="Calibri" panose="020F0502020204030204" pitchFamily="34" charset="0"/>
                <a:ea typeface="Calibri" panose="020F0502020204030204" pitchFamily="34" charset="0"/>
              </a:rPr>
              <a:t>Train the Trainer </a:t>
            </a:r>
            <a:r>
              <a:rPr lang="en-GB" sz="2800" dirty="0">
                <a:effectLst/>
                <a:latin typeface="Calibri" panose="020F0502020204030204" pitchFamily="34" charset="0"/>
                <a:ea typeface="Calibri" panose="020F0502020204030204" pitchFamily="34" charset="0"/>
              </a:rPr>
              <a:t>has had such a positive impact on our staff, being able to upskill them has really made them feel valued.</a:t>
            </a:r>
          </a:p>
          <a:p>
            <a:r>
              <a:rPr lang="en-GB" sz="2800" dirty="0">
                <a:latin typeface="Calibri" panose="020F0502020204030204" pitchFamily="34" charset="0"/>
                <a:ea typeface="Calibri" panose="020F0502020204030204" pitchFamily="34" charset="0"/>
              </a:rPr>
              <a:t>It </a:t>
            </a:r>
            <a:r>
              <a:rPr lang="en-GB" sz="2800" dirty="0">
                <a:effectLst/>
                <a:latin typeface="Calibri" panose="020F0502020204030204" pitchFamily="34" charset="0"/>
                <a:ea typeface="Calibri" panose="020F0502020204030204" pitchFamily="34" charset="0"/>
              </a:rPr>
              <a:t>has helped insurmountably with staff retention, it has led to greater confidence amongst the staff team and in turn, resulted in staff aspiring for more clinical roles such as team leaders” </a:t>
            </a:r>
          </a:p>
          <a:p>
            <a:endParaRPr lang="en-GB" dirty="0"/>
          </a:p>
        </p:txBody>
      </p:sp>
      <p:sp>
        <p:nvSpPr>
          <p:cNvPr id="7" name="Slide Number Placeholder 6">
            <a:extLst>
              <a:ext uri="{FF2B5EF4-FFF2-40B4-BE49-F238E27FC236}">
                <a16:creationId xmlns:a16="http://schemas.microsoft.com/office/drawing/2014/main" id="{56A982F3-36E2-BBFF-6CC7-06DE31AAB6F0}"/>
              </a:ext>
            </a:extLst>
          </p:cNvPr>
          <p:cNvSpPr>
            <a:spLocks noGrp="1"/>
          </p:cNvSpPr>
          <p:nvPr>
            <p:ph type="sldNum" sz="quarter" idx="4"/>
          </p:nvPr>
        </p:nvSpPr>
        <p:spPr/>
        <p:txBody>
          <a:bodyPr/>
          <a:lstStyle/>
          <a:p>
            <a:fld id="{48C91D3C-AA5C-7440-8489-158FBC20DC87}" type="slidenum">
              <a:rPr lang="en-US" smtClean="0"/>
              <a:pPr/>
              <a:t>8</a:t>
            </a:fld>
            <a:endParaRPr lang="en-US" dirty="0"/>
          </a:p>
        </p:txBody>
      </p:sp>
    </p:spTree>
    <p:extLst>
      <p:ext uri="{BB962C8B-B14F-4D97-AF65-F5344CB8AC3E}">
        <p14:creationId xmlns:p14="http://schemas.microsoft.com/office/powerpoint/2010/main" val="1573214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AC63BB-A367-0308-A608-5DEA6DC345CE}"/>
              </a:ext>
            </a:extLst>
          </p:cNvPr>
          <p:cNvSpPr>
            <a:spLocks noGrp="1"/>
          </p:cNvSpPr>
          <p:nvPr>
            <p:ph type="dt" sz="half" idx="10"/>
          </p:nvPr>
        </p:nvSpPr>
        <p:spPr/>
        <p:txBody>
          <a:bodyPr/>
          <a:lstStyle/>
          <a:p>
            <a:fld id="{7730C66C-712E-8446-8771-576433B0FEDF}" type="datetime1">
              <a:rPr lang="en-GB" smtClean="0"/>
              <a:t>07/02/2023</a:t>
            </a:fld>
            <a:endParaRPr lang="en-GB" dirty="0"/>
          </a:p>
        </p:txBody>
      </p:sp>
      <p:sp>
        <p:nvSpPr>
          <p:cNvPr id="6" name="Text Placeholder 5">
            <a:extLst>
              <a:ext uri="{FF2B5EF4-FFF2-40B4-BE49-F238E27FC236}">
                <a16:creationId xmlns:a16="http://schemas.microsoft.com/office/drawing/2014/main" id="{8FF50EA7-DD98-66B9-F262-4B4BB7C61FBB}"/>
              </a:ext>
            </a:extLst>
          </p:cNvPr>
          <p:cNvSpPr>
            <a:spLocks noGrp="1"/>
          </p:cNvSpPr>
          <p:nvPr>
            <p:ph type="body" sz="quarter" idx="15"/>
          </p:nvPr>
        </p:nvSpPr>
        <p:spPr>
          <a:xfrm>
            <a:off x="350838" y="1694985"/>
            <a:ext cx="11491005" cy="4100397"/>
          </a:xfrm>
        </p:spPr>
        <p:txBody>
          <a:bodyPr/>
          <a:lstStyle/>
          <a:p>
            <a:pPr marL="342900" indent="-342900">
              <a:buFont typeface="+mj-lt"/>
              <a:buAutoNum type="arabicPeriod"/>
            </a:pPr>
            <a:r>
              <a:rPr lang="en-GB" sz="2400" dirty="0">
                <a:latin typeface="Calibri" panose="020F0502020204030204" pitchFamily="34" charset="0"/>
                <a:cs typeface="Calibri" panose="020F0502020204030204" pitchFamily="34" charset="0"/>
              </a:rPr>
              <a:t>Improved patient safety &amp; patient experience.</a:t>
            </a:r>
          </a:p>
          <a:p>
            <a:pPr marL="342900" indent="-342900">
              <a:buFont typeface="+mj-lt"/>
              <a:buAutoNum type="arabicPeriod"/>
            </a:pPr>
            <a:r>
              <a:rPr lang="en-GB" sz="2400" dirty="0">
                <a:latin typeface="Calibri" panose="020F0502020204030204" pitchFamily="34" charset="0"/>
                <a:cs typeface="Calibri" panose="020F0502020204030204" pitchFamily="34" charset="0"/>
              </a:rPr>
              <a:t>Reduced number of patient/resident safeguarding issues (PEG)</a:t>
            </a:r>
          </a:p>
          <a:p>
            <a:pPr marL="342900" indent="-342900">
              <a:buFont typeface="+mj-lt"/>
              <a:buAutoNum type="arabicPeriod"/>
            </a:pPr>
            <a:r>
              <a:rPr lang="en-GB" sz="2400" dirty="0">
                <a:latin typeface="Calibri" panose="020F0502020204030204" pitchFamily="34" charset="0"/>
                <a:cs typeface="Calibri" panose="020F0502020204030204" pitchFamily="34" charset="0"/>
              </a:rPr>
              <a:t>Improved colleague satisfaction &amp; well-being (District Nurse/carers)</a:t>
            </a:r>
          </a:p>
          <a:p>
            <a:pPr marL="342900" indent="-342900">
              <a:buFont typeface="+mj-lt"/>
              <a:buAutoNum type="arabicPeriod"/>
            </a:pPr>
            <a:r>
              <a:rPr lang="en-GB" sz="2400" dirty="0">
                <a:latin typeface="Calibri" panose="020F0502020204030204" pitchFamily="34" charset="0"/>
                <a:cs typeface="Calibri" panose="020F0502020204030204" pitchFamily="34" charset="0"/>
              </a:rPr>
              <a:t>Improved staff retention/job satisfaction/valuing people</a:t>
            </a:r>
          </a:p>
          <a:p>
            <a:pPr marL="342900" indent="-342900">
              <a:buFont typeface="+mj-lt"/>
              <a:buAutoNum type="arabicPeriod"/>
            </a:pPr>
            <a:endParaRPr lang="en-GB" sz="2400" dirty="0">
              <a:latin typeface="Calibri" panose="020F0502020204030204" pitchFamily="34" charset="0"/>
              <a:cs typeface="Calibri" panose="020F0502020204030204" pitchFamily="34" charset="0"/>
            </a:endParaRPr>
          </a:p>
          <a:p>
            <a:pPr marL="342900" indent="-342900">
              <a:buFont typeface="+mj-lt"/>
              <a:buAutoNum type="arabicPeriod"/>
            </a:pPr>
            <a:endParaRPr lang="en-GB" sz="2400" dirty="0">
              <a:latin typeface="Calibri" panose="020F0502020204030204" pitchFamily="34" charset="0"/>
              <a:cs typeface="Calibri" panose="020F0502020204030204" pitchFamily="34" charset="0"/>
            </a:endParaRPr>
          </a:p>
          <a:p>
            <a:pPr marL="342900" indent="-342900">
              <a:buFont typeface="+mj-lt"/>
              <a:buAutoNum type="arabicPeriod"/>
            </a:pPr>
            <a:endParaRPr lang="en-GB" sz="2400" dirty="0">
              <a:latin typeface="Calibri" panose="020F0502020204030204" pitchFamily="34" charset="0"/>
              <a:cs typeface="Calibri" panose="020F0502020204030204" pitchFamily="34" charset="0"/>
            </a:endParaRPr>
          </a:p>
          <a:p>
            <a:pPr marL="342900" indent="-342900">
              <a:buFont typeface="+mj-lt"/>
              <a:buAutoNum type="arabicPeriod"/>
            </a:pPr>
            <a:r>
              <a:rPr lang="en-GB" sz="2400" dirty="0">
                <a:latin typeface="Calibri" panose="020F0502020204030204" pitchFamily="34" charset="0"/>
                <a:cs typeface="Calibri" panose="020F0502020204030204" pitchFamily="34" charset="0"/>
              </a:rPr>
              <a:t>Increase in staff/patient/resident confidence/positive risk taking</a:t>
            </a:r>
          </a:p>
          <a:p>
            <a:pPr marL="342900" indent="-342900">
              <a:buFont typeface="+mj-lt"/>
              <a:buAutoNum type="arabicPeriod"/>
            </a:pPr>
            <a:r>
              <a:rPr lang="en-GB" sz="2400" dirty="0">
                <a:latin typeface="Calibri" panose="020F0502020204030204" pitchFamily="34" charset="0"/>
                <a:cs typeface="Calibri" panose="020F0502020204030204" pitchFamily="34" charset="0"/>
              </a:rPr>
              <a:t>Showcases QI methodology in action using Somerset’s 7 steps to quality improvement to spread our success</a:t>
            </a:r>
          </a:p>
          <a:p>
            <a:pPr marL="342900" indent="-342900">
              <a:buFont typeface="+mj-lt"/>
              <a:buAutoNum type="arabicPeriod"/>
            </a:pPr>
            <a:r>
              <a:rPr lang="en-GB" sz="2400" dirty="0">
                <a:latin typeface="Calibri" panose="020F0502020204030204" pitchFamily="34" charset="0"/>
                <a:cs typeface="Calibri" panose="020F0502020204030204" pitchFamily="34" charset="0"/>
              </a:rPr>
              <a:t>The RIGHT person providing the RIGHT care, at the RIGHT time in the RIGHT place</a:t>
            </a:r>
          </a:p>
          <a:p>
            <a:pPr marL="342900" indent="-342900">
              <a:buFont typeface="+mj-lt"/>
              <a:buAutoNum type="arabicPeriod"/>
            </a:pPr>
            <a:r>
              <a:rPr lang="en-GB" sz="2400" dirty="0">
                <a:latin typeface="Calibri" panose="020F0502020204030204" pitchFamily="34" charset="0"/>
                <a:cs typeface="Calibri" panose="020F0502020204030204" pitchFamily="34" charset="0"/>
              </a:rPr>
              <a:t>Reduced costs. NHS, ambulance service, patients &amp; carers</a:t>
            </a:r>
          </a:p>
          <a:p>
            <a:pPr marL="342900" indent="-342900">
              <a:buFont typeface="+mj-lt"/>
              <a:buAutoNum type="arabicPeriod"/>
            </a:pPr>
            <a:endParaRPr lang="en-GB" sz="2800" dirty="0">
              <a:latin typeface="Calibri" panose="020F0502020204030204" pitchFamily="34" charset="0"/>
              <a:cs typeface="Calibri" panose="020F0502020204030204" pitchFamily="34" charset="0"/>
            </a:endParaRPr>
          </a:p>
          <a:p>
            <a:pPr marL="342900" indent="-342900">
              <a:buFont typeface="+mj-lt"/>
              <a:buAutoNum type="arabicPeriod"/>
            </a:pPr>
            <a:endParaRPr lang="en-GB" sz="2800"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28FEF045-A90E-2232-4075-50026B8A07AF}"/>
              </a:ext>
            </a:extLst>
          </p:cNvPr>
          <p:cNvSpPr>
            <a:spLocks noGrp="1"/>
          </p:cNvSpPr>
          <p:nvPr>
            <p:ph type="sldNum" sz="quarter" idx="4"/>
          </p:nvPr>
        </p:nvSpPr>
        <p:spPr/>
        <p:txBody>
          <a:bodyPr/>
          <a:lstStyle/>
          <a:p>
            <a:fld id="{48C91D3C-AA5C-7440-8489-158FBC20DC87}" type="slidenum">
              <a:rPr lang="en-US" smtClean="0"/>
              <a:pPr/>
              <a:t>9</a:t>
            </a:fld>
            <a:endParaRPr lang="en-US" dirty="0"/>
          </a:p>
        </p:txBody>
      </p:sp>
      <p:sp>
        <p:nvSpPr>
          <p:cNvPr id="9" name="Title 8">
            <a:extLst>
              <a:ext uri="{FF2B5EF4-FFF2-40B4-BE49-F238E27FC236}">
                <a16:creationId xmlns:a16="http://schemas.microsoft.com/office/drawing/2014/main" id="{7B67338E-37BC-D4CE-3BFF-79B4EFCA4FFF}"/>
              </a:ext>
            </a:extLst>
          </p:cNvPr>
          <p:cNvSpPr>
            <a:spLocks noGrp="1"/>
          </p:cNvSpPr>
          <p:nvPr>
            <p:ph type="title"/>
          </p:nvPr>
        </p:nvSpPr>
        <p:spPr/>
        <p:txBody>
          <a:bodyPr>
            <a:normAutofit fontScale="90000"/>
          </a:bodyPr>
          <a:lstStyle/>
          <a:p>
            <a:pPr algn="ctr"/>
            <a:r>
              <a:rPr lang="en-GB" dirty="0"/>
              <a:t>Benefits evidenced so far:</a:t>
            </a:r>
          </a:p>
        </p:txBody>
      </p:sp>
    </p:spTree>
    <p:extLst>
      <p:ext uri="{BB962C8B-B14F-4D97-AF65-F5344CB8AC3E}">
        <p14:creationId xmlns:p14="http://schemas.microsoft.com/office/powerpoint/2010/main" val="38999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2_Office Theme">
  <a:themeElements>
    <a:clrScheme name="NH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HS PowerPoint Template">
  <a:themeElements>
    <a:clrScheme name="NHS Colour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HS PowerPoint Template">
  <a:themeElements>
    <a:clrScheme name="NHS Colour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NHS PowerPoint Template">
  <a:themeElements>
    <a:clrScheme name="NHS Colour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2137</TotalTime>
  <Words>657</Words>
  <Application>Microsoft Office PowerPoint</Application>
  <PresentationFormat>Widescreen</PresentationFormat>
  <Paragraphs>72</Paragraphs>
  <Slides>10</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vt:i4>
      </vt:variant>
    </vt:vector>
  </HeadingPairs>
  <TitlesOfParts>
    <vt:vector size="19" baseType="lpstr">
      <vt:lpstr>Frutiger LT Std 55 Roman</vt:lpstr>
      <vt:lpstr>Courier New</vt:lpstr>
      <vt:lpstr>Arial</vt:lpstr>
      <vt:lpstr>Calibri</vt:lpstr>
      <vt:lpstr>Frutiger Lt Std</vt:lpstr>
      <vt:lpstr>2_Office Theme</vt:lpstr>
      <vt:lpstr>NHS PowerPoint Template</vt:lpstr>
      <vt:lpstr>1_NHS PowerPoint Template</vt:lpstr>
      <vt:lpstr>2_NHS PowerPoint Template</vt:lpstr>
      <vt:lpstr>PowerPoint Presentation</vt:lpstr>
      <vt:lpstr>Social Care Training Team</vt:lpstr>
      <vt:lpstr>Our ambition:</vt:lpstr>
      <vt:lpstr>QUANTITATIVE OUTCOMES  (in just 16 weeks)</vt:lpstr>
      <vt:lpstr>PowerPoint Presentation</vt:lpstr>
      <vt:lpstr>Our SUCCESSES </vt:lpstr>
      <vt:lpstr>PowerPoint Presentation</vt:lpstr>
      <vt:lpstr>Training Manager Residential Home feedback…… Full story: https://fabnhsstuff.net/fab-stuff/how-a-train-the-trainer-ttt-model-has-enabled-safe-delivery-of-standardised-clinical-skills-and-competency-assessing-to-creamcare-staff-a-quality-improvement-qi-project </vt:lpstr>
      <vt:lpstr>Benefits evidenced so far: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Binns</dc:creator>
  <cp:lastModifiedBy>Catherine Wilyman</cp:lastModifiedBy>
  <cp:revision>121</cp:revision>
  <dcterms:created xsi:type="dcterms:W3CDTF">2020-03-23T14:24:33Z</dcterms:created>
  <dcterms:modified xsi:type="dcterms:W3CDTF">2023-02-07T13:15:52Z</dcterms:modified>
</cp:coreProperties>
</file>