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9" r:id="rId2"/>
    <p:sldId id="290" r:id="rId3"/>
    <p:sldId id="28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36787-54BA-46D8-A0E6-524C1A17DA26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3762-0862-47A1-812C-2535A82C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5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1AA31-EABC-4E57-B6B5-216FAEC6EF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3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1AA31-EABC-4E57-B6B5-216FAEC6EF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4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FAA9-AA67-0C2E-584C-69E651613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74608-C29B-F156-0A89-9193E8ED1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4E6A-925E-2E6B-EA50-C2BA3287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C52C-055A-728A-1768-E9C9A7F4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E6EAC-1F29-C9E6-142C-549EE27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06018-F67C-979B-4D35-F850321C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6E2F5-AE26-8A03-457C-403C37335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001BF-DE68-7BA1-37DC-F8C203B8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8703C-D025-CD55-DD74-36C07A0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3B2B-37B9-1081-4594-9C506901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9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B22AA-F8AE-D4AB-56BC-E1DB2E461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1A047-B4F6-1982-6AA9-32EB683CB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94135-1727-7DBF-6F5B-2AA05BDE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F8ED-AC80-7758-C1ED-F0136A0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3182-8FDA-53BD-A47F-21C8A4E3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7FC4-4923-222B-3AD4-6FB90DE0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E153-01EA-F6B9-6779-EB891F63E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4245-BC52-5A4D-6869-3CEC6F45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502D8-F77F-FE6B-4824-22A7C30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35D2B-5E4B-2FB9-7720-1FA8A550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6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4D1C-71D7-3B57-2CB3-C619E6C6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D709-1CF5-3896-7650-B2AD54613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8B32-2225-F04C-8A05-4ADFCB6E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B577-BA93-0F6C-5427-EFF5783A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9D0E-D641-FBF7-DD05-176F966D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433D-661E-A4B2-2152-61AA0C8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32E9-F3EB-5B3E-D259-508B3A2A4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4CC4A-F91A-2E68-E524-348CEDD4B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4363-DF54-4BF5-8F6B-0F38128E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69D63-2AB4-FB30-7805-D6420C0E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0F2C2-E1C0-7212-DE7B-C0CD1427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259C-8593-847E-B973-F439C9AE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1903-1FBB-CF5F-F0C9-3F667AA89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9E327-017A-86CC-CEC7-76A30F4B1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1B6A0-16E7-D752-C9FD-A9EAD7ED3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73936-D416-FB5C-0595-6AC09B099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DE555-2377-59CF-20FE-6FD12D62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98E8A-55A0-9F59-0E6D-095C1B85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85C4E-4E66-39AB-4EB8-504B5295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9903-AC03-B6BE-1660-8D1CB55A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4163F-66CF-D175-5CB2-B6367AE9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C2547-B38F-5FA2-C1BA-A0E72300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74987-7247-52C9-A133-B2CF65F3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1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E571F-CA18-4788-6C24-4F7B5C29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71A45-A80B-E4AE-A6A7-530DE936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20B67-C44D-3FC8-CCB7-3E532D8B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15A6-09FF-B288-9174-8727B1E0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B3C1-6C20-35AC-C5F9-A087202A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80750-9492-0D02-B0F6-4712924B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FEE17-F475-C172-CA6C-229C45DD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A294-EE15-3748-06C6-B1C2B55A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97C25-50B1-8763-0F3C-A1E940AD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97BA-B6A6-7E59-FE61-CAB5191D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98D21-F232-B08D-BDF1-BF9DB32AD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E669A-099B-8C8A-47F7-2C0245E2D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4620-152B-3F82-0CAE-66697C96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E6E44-8AFB-05A1-3F5A-1D897E7D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7263A-4448-BBAF-D042-0E9FF6A7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B617E-03A6-5973-C060-C5DFC656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2A70-A028-0EC1-F83F-5CBF10FDB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BB7D-A071-83E4-27A7-79A2D1EEA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34EA-7599-4FC2-9B10-81533BDD466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9BCF-C85C-173C-CE87-07A6DEE7E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1396-89F4-153F-3226-6756EB04D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3784-F2D9-4977-BB68-62FD34C4C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somerset.eolcare.uk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F629397-E3C3-4CF1-AFE9-CC9D50A353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3271" r="4768" b="5339"/>
          <a:stretch/>
        </p:blipFill>
        <p:spPr bwMode="auto">
          <a:xfrm>
            <a:off x="0" y="0"/>
            <a:ext cx="12192000" cy="148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56463-1030-465B-A98B-F0E9B7ED42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1271" r="47557" b="61916"/>
          <a:stretch/>
        </p:blipFill>
        <p:spPr bwMode="auto">
          <a:xfrm>
            <a:off x="130174" y="161607"/>
            <a:ext cx="2105660" cy="79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98AE052-ED68-453F-8267-2F9B1B227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6" y="1644967"/>
            <a:ext cx="11733489" cy="505142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End of Life Care Education Team</a:t>
            </a:r>
          </a:p>
          <a:p>
            <a:endParaRPr lang="en-GB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r>
              <a:rPr lang="en-GB" sz="28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Laura James- </a:t>
            </a:r>
          </a:p>
          <a:p>
            <a:pPr algn="l"/>
            <a:r>
              <a:rPr lang="en-GB" sz="20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End of Life Care Education Lead &amp; Occupational Therapist  </a:t>
            </a:r>
          </a:p>
          <a:p>
            <a:pPr algn="l"/>
            <a:endParaRPr lang="en-GB" sz="28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r>
              <a:rPr lang="en-GB" sz="28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Amy Giles- </a:t>
            </a:r>
          </a:p>
          <a:p>
            <a:pPr algn="l"/>
            <a:r>
              <a:rPr lang="en-GB" sz="20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Advance Care Planning lead &amp; Social Worker</a:t>
            </a:r>
            <a:endParaRPr lang="en-GB" sz="28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endParaRPr lang="en-GB" sz="28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r>
              <a:rPr lang="en-GB" sz="28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Karen Peters – </a:t>
            </a:r>
          </a:p>
          <a:p>
            <a:pPr algn="l"/>
            <a:r>
              <a:rPr lang="en-GB" sz="20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End of Life Care Practice Facilitator and Nurse</a:t>
            </a:r>
          </a:p>
          <a:p>
            <a:pPr algn="l"/>
            <a:endParaRPr lang="en-GB" sz="20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endParaRPr lang="en-GB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5DC0864E-5D3A-9F95-916D-5B802223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25" y="2181137"/>
            <a:ext cx="4515534" cy="41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9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F629397-E3C3-4CF1-AFE9-CC9D50A353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3271" r="4768" b="5339"/>
          <a:stretch/>
        </p:blipFill>
        <p:spPr bwMode="auto">
          <a:xfrm>
            <a:off x="0" y="0"/>
            <a:ext cx="12192000" cy="148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56463-1030-465B-A98B-F0E9B7ED429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1271" r="47557" b="61916"/>
          <a:stretch/>
        </p:blipFill>
        <p:spPr bwMode="auto">
          <a:xfrm>
            <a:off x="130174" y="161607"/>
            <a:ext cx="2105660" cy="79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255F0-05AD-7C21-4C89-A95EB4A93986}"/>
              </a:ext>
            </a:extLst>
          </p:cNvPr>
          <p:cNvSpPr txBox="1"/>
          <p:nvPr/>
        </p:nvSpPr>
        <p:spPr>
          <a:xfrm>
            <a:off x="390525" y="1814523"/>
            <a:ext cx="114109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Courses:</a:t>
            </a:r>
          </a:p>
          <a:p>
            <a:endParaRPr lang="en-GB" sz="2800" b="1" u="sng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Communication in End of Life Care </a:t>
            </a: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– </a:t>
            </a:r>
            <a:r>
              <a:rPr lang="en-GB" sz="2000" dirty="0" err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Microproviders</a:t>
            </a: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/ Allied Health Professionals / </a:t>
            </a:r>
            <a:r>
              <a:rPr lang="en-GB" sz="2000" dirty="0" err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Commmunity</a:t>
            </a: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hospitals. Upcoming: Acute hospitals and other care providers.  </a:t>
            </a:r>
            <a:endParaRPr lang="en-GB" sz="28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endParaRPr lang="en-GB" sz="28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Train the Champion – the deteriorating resident</a:t>
            </a: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. </a:t>
            </a: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For care home staff - with LARCH team</a:t>
            </a:r>
          </a:p>
          <a:p>
            <a:endParaRPr lang="en-GB" sz="2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ACP week </a:t>
            </a: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– TBC libraries in Somerset June 2023</a:t>
            </a:r>
          </a:p>
          <a:p>
            <a:endParaRPr lang="en-GB" sz="2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Somerset EOLC Conference 2023- </a:t>
            </a: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Taunton Rugby Club 14</a:t>
            </a:r>
            <a:r>
              <a:rPr lang="en-GB" sz="2000" baseline="30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</a:t>
            </a: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September </a:t>
            </a:r>
          </a:p>
          <a:p>
            <a:endParaRPr lang="en-GB" sz="2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5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F629397-E3C3-4CF1-AFE9-CC9D50A353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3271" r="4768" b="5339"/>
          <a:stretch/>
        </p:blipFill>
        <p:spPr bwMode="auto">
          <a:xfrm>
            <a:off x="0" y="0"/>
            <a:ext cx="12192000" cy="148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56463-1030-465B-A98B-F0E9B7ED429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1271" r="47557" b="61916"/>
          <a:stretch/>
        </p:blipFill>
        <p:spPr bwMode="auto">
          <a:xfrm>
            <a:off x="130174" y="161607"/>
            <a:ext cx="2105660" cy="79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255F0-05AD-7C21-4C89-A95EB4A93986}"/>
              </a:ext>
            </a:extLst>
          </p:cNvPr>
          <p:cNvSpPr txBox="1"/>
          <p:nvPr/>
        </p:nvSpPr>
        <p:spPr>
          <a:xfrm>
            <a:off x="288289" y="2051619"/>
            <a:ext cx="842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Website…</a:t>
            </a:r>
          </a:p>
          <a:p>
            <a:endParaRPr lang="en-GB" sz="2800" b="1" u="sng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sz="2800" b="1" u="sng" dirty="0">
                <a:latin typeface="Microsoft New Tai Lue" panose="020B0502040204020203" pitchFamily="34" charset="0"/>
                <a:cs typeface="Microsoft New Tai Lue" panose="020B0502040204020203" pitchFamily="34" charset="0"/>
                <a:hlinkClick r:id="rId5"/>
              </a:rPr>
              <a:t>End Of Life (eolcare.uk)</a:t>
            </a:r>
            <a:endParaRPr lang="en-GB" sz="2800" b="1" u="sng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4955C39A-86DF-30AB-CD99-6C5B3007F7B6}"/>
              </a:ext>
            </a:extLst>
          </p:cNvPr>
          <p:cNvSpPr/>
          <p:nvPr/>
        </p:nvSpPr>
        <p:spPr>
          <a:xfrm>
            <a:off x="7721744" y="5509194"/>
            <a:ext cx="872836" cy="1164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CFC139-1CDA-6433-6BB7-54DC954036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8" t="14147" r="9541" b="9842"/>
          <a:stretch/>
        </p:blipFill>
        <p:spPr>
          <a:xfrm>
            <a:off x="4848225" y="1831840"/>
            <a:ext cx="66198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3ca2043-b579-4aec-b164-86dbed9516ae}" enabled="1" method="Privileged" siteId="{b524f606-f77a-4aa2-8da2-fe70343b0cc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111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Microsoft New Tai Lue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Giles</dc:creator>
  <cp:lastModifiedBy>Rachel Caunce</cp:lastModifiedBy>
  <cp:revision>3</cp:revision>
  <dcterms:created xsi:type="dcterms:W3CDTF">2023-01-03T11:15:33Z</dcterms:created>
  <dcterms:modified xsi:type="dcterms:W3CDTF">2023-01-04T09:29:55Z</dcterms:modified>
</cp:coreProperties>
</file>