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84" r:id="rId6"/>
  </p:sldMasterIdLst>
  <p:notesMasterIdLst>
    <p:notesMasterId r:id="rId11"/>
  </p:notesMasterIdLst>
  <p:sldIdLst>
    <p:sldId id="264" r:id="rId7"/>
    <p:sldId id="263" r:id="rId8"/>
    <p:sldId id="267" r:id="rId9"/>
    <p:sldId id="266" r:id="rId10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D05F14-050E-EAED-26D7-0E8B9B459DAF}" v="83" dt="2022-05-25T13:49:19.530"/>
    <p1510:client id="{14E9E426-F522-0F93-E2DD-C5D4DBBF6A7A}" v="84" dt="2022-05-06T09:46:03.320"/>
    <p1510:client id="{2EF245E8-E9BA-D8EB-BCB7-B77CCC339C8A}" v="347" dt="2022-05-24T09:43:46.266"/>
    <p1510:client id="{3177FDA7-2E07-450F-BAE7-C95CDEFC6505}" v="30" dt="2022-05-06T09:43:09.527"/>
    <p1510:client id="{B77ECE68-457C-48D6-5AD0-10CEE0AE1FBB}" v="8" dt="2022-05-26T13:42:00.425"/>
    <p1510:client id="{F1172CCF-1BF5-BD15-5501-7B47ED5418DE}" v="18" dt="2022-05-23T16:09:42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Green" userId="S::lzgreen@somerset.gov.uk::fc2df9e9-23d0-45e8-b611-6b50ab12f74f" providerId="AD" clId="Web-{14E9E426-F522-0F93-E2DD-C5D4DBBF6A7A}"/>
    <pc:docChg chg="addSld modSld">
      <pc:chgData name="Liz Green" userId="S::lzgreen@somerset.gov.uk::fc2df9e9-23d0-45e8-b611-6b50ab12f74f" providerId="AD" clId="Web-{14E9E426-F522-0F93-E2DD-C5D4DBBF6A7A}" dt="2022-05-06T09:46:03.320" v="42" actId="14100"/>
      <pc:docMkLst>
        <pc:docMk/>
      </pc:docMkLst>
      <pc:sldChg chg="modSp">
        <pc:chgData name="Liz Green" userId="S::lzgreen@somerset.gov.uk::fc2df9e9-23d0-45e8-b611-6b50ab12f74f" providerId="AD" clId="Web-{14E9E426-F522-0F93-E2DD-C5D4DBBF6A7A}" dt="2022-05-06T09:46:03.320" v="42" actId="14100"/>
        <pc:sldMkLst>
          <pc:docMk/>
          <pc:sldMk cId="2040448254" sldId="263"/>
        </pc:sldMkLst>
        <pc:spChg chg="mod">
          <ac:chgData name="Liz Green" userId="S::lzgreen@somerset.gov.uk::fc2df9e9-23d0-45e8-b611-6b50ab12f74f" providerId="AD" clId="Web-{14E9E426-F522-0F93-E2DD-C5D4DBBF6A7A}" dt="2022-05-06T09:46:03.320" v="42" actId="14100"/>
          <ac:spMkLst>
            <pc:docMk/>
            <pc:sldMk cId="2040448254" sldId="263"/>
            <ac:spMk id="2" creationId="{60E7190D-8BAD-4727-B354-35984C94B103}"/>
          </ac:spMkLst>
        </pc:spChg>
      </pc:sldChg>
      <pc:sldChg chg="modSp add replId">
        <pc:chgData name="Liz Green" userId="S::lzgreen@somerset.gov.uk::fc2df9e9-23d0-45e8-b611-6b50ab12f74f" providerId="AD" clId="Web-{14E9E426-F522-0F93-E2DD-C5D4DBBF6A7A}" dt="2022-05-06T09:45:25.272" v="8" actId="20577"/>
        <pc:sldMkLst>
          <pc:docMk/>
          <pc:sldMk cId="517322760" sldId="265"/>
        </pc:sldMkLst>
        <pc:spChg chg="mod">
          <ac:chgData name="Liz Green" userId="S::lzgreen@somerset.gov.uk::fc2df9e9-23d0-45e8-b611-6b50ab12f74f" providerId="AD" clId="Web-{14E9E426-F522-0F93-E2DD-C5D4DBBF6A7A}" dt="2022-05-06T09:45:25.272" v="8" actId="20577"/>
          <ac:spMkLst>
            <pc:docMk/>
            <pc:sldMk cId="517322760" sldId="265"/>
            <ac:spMk id="2" creationId="{60E7190D-8BAD-4727-B354-35984C94B103}"/>
          </ac:spMkLst>
        </pc:spChg>
      </pc:sldChg>
      <pc:sldChg chg="add replId">
        <pc:chgData name="Liz Green" userId="S::lzgreen@somerset.gov.uk::fc2df9e9-23d0-45e8-b611-6b50ab12f74f" providerId="AD" clId="Web-{14E9E426-F522-0F93-E2DD-C5D4DBBF6A7A}" dt="2022-05-06T09:45:28.444" v="9"/>
        <pc:sldMkLst>
          <pc:docMk/>
          <pc:sldMk cId="3312623240" sldId="266"/>
        </pc:sldMkLst>
      </pc:sldChg>
    </pc:docChg>
  </pc:docChgLst>
  <pc:docChgLst>
    <pc:chgData name="Liz Green" userId="S::lzgreen@somerset.gov.uk::fc2df9e9-23d0-45e8-b611-6b50ab12f74f" providerId="AD" clId="Web-{02D05F14-050E-EAED-26D7-0E8B9B459DAF}"/>
    <pc:docChg chg="addSld modSld sldOrd">
      <pc:chgData name="Liz Green" userId="S::lzgreen@somerset.gov.uk::fc2df9e9-23d0-45e8-b611-6b50ab12f74f" providerId="AD" clId="Web-{02D05F14-050E-EAED-26D7-0E8B9B459DAF}" dt="2022-05-25T13:49:19.530" v="53" actId="1076"/>
      <pc:docMkLst>
        <pc:docMk/>
      </pc:docMkLst>
      <pc:sldChg chg="delSp modSp add ord replId">
        <pc:chgData name="Liz Green" userId="S::lzgreen@somerset.gov.uk::fc2df9e9-23d0-45e8-b611-6b50ab12f74f" providerId="AD" clId="Web-{02D05F14-050E-EAED-26D7-0E8B9B459DAF}" dt="2022-05-25T13:49:19.530" v="53" actId="1076"/>
        <pc:sldMkLst>
          <pc:docMk/>
          <pc:sldMk cId="1383534643" sldId="267"/>
        </pc:sldMkLst>
        <pc:spChg chg="mod">
          <ac:chgData name="Liz Green" userId="S::lzgreen@somerset.gov.uk::fc2df9e9-23d0-45e8-b611-6b50ab12f74f" providerId="AD" clId="Web-{02D05F14-050E-EAED-26D7-0E8B9B459DAF}" dt="2022-05-25T13:49:19.530" v="53" actId="1076"/>
          <ac:spMkLst>
            <pc:docMk/>
            <pc:sldMk cId="1383534643" sldId="267"/>
            <ac:spMk id="2" creationId="{384E3245-96D9-4FE3-BA37-5E47DCEAFE99}"/>
          </ac:spMkLst>
        </pc:spChg>
        <pc:spChg chg="del mod">
          <ac:chgData name="Liz Green" userId="S::lzgreen@somerset.gov.uk::fc2df9e9-23d0-45e8-b611-6b50ab12f74f" providerId="AD" clId="Web-{02D05F14-050E-EAED-26D7-0E8B9B459DAF}" dt="2022-05-25T13:47:59.150" v="22"/>
          <ac:spMkLst>
            <pc:docMk/>
            <pc:sldMk cId="1383534643" sldId="267"/>
            <ac:spMk id="4" creationId="{1FD3C6B2-98F2-476A-9E2A-AD870485FC2D}"/>
          </ac:spMkLst>
        </pc:spChg>
        <pc:spChg chg="mod">
          <ac:chgData name="Liz Green" userId="S::lzgreen@somerset.gov.uk::fc2df9e9-23d0-45e8-b611-6b50ab12f74f" providerId="AD" clId="Web-{02D05F14-050E-EAED-26D7-0E8B9B459DAF}" dt="2022-05-25T13:47:25.710" v="11" actId="1076"/>
          <ac:spMkLst>
            <pc:docMk/>
            <pc:sldMk cId="1383534643" sldId="267"/>
            <ac:spMk id="5" creationId="{E75AF600-90CC-4749-8C4D-C01315A6A002}"/>
          </ac:spMkLst>
        </pc:spChg>
        <pc:spChg chg="mod">
          <ac:chgData name="Liz Green" userId="S::lzgreen@somerset.gov.uk::fc2df9e9-23d0-45e8-b611-6b50ab12f74f" providerId="AD" clId="Web-{02D05F14-050E-EAED-26D7-0E8B9B459DAF}" dt="2022-05-25T13:47:07.865" v="2" actId="20577"/>
          <ac:spMkLst>
            <pc:docMk/>
            <pc:sldMk cId="1383534643" sldId="267"/>
            <ac:spMk id="6" creationId="{385CFB35-30F3-4FAF-A4EB-77166F83656D}"/>
          </ac:spMkLst>
        </pc:spChg>
        <pc:spChg chg="del">
          <ac:chgData name="Liz Green" userId="S::lzgreen@somerset.gov.uk::fc2df9e9-23d0-45e8-b611-6b50ab12f74f" providerId="AD" clId="Web-{02D05F14-050E-EAED-26D7-0E8B9B459DAF}" dt="2022-05-25T13:48:29.074" v="23"/>
          <ac:spMkLst>
            <pc:docMk/>
            <pc:sldMk cId="1383534643" sldId="267"/>
            <ac:spMk id="18" creationId="{DB97CD0F-951A-48A8-B6EB-758364801963}"/>
          </ac:spMkLst>
        </pc:spChg>
      </pc:sldChg>
    </pc:docChg>
  </pc:docChgLst>
  <pc:docChgLst>
    <pc:chgData clId="Web-{3177FDA7-2E07-450F-BAE7-C95CDEFC6505}"/>
    <pc:docChg chg="addSld addMainMaster">
      <pc:chgData name="" userId="" providerId="" clId="Web-{3177FDA7-2E07-450F-BAE7-C95CDEFC6505}" dt="2022-05-06T09:41:18.619" v="7"/>
      <pc:docMkLst>
        <pc:docMk/>
      </pc:docMkLst>
      <pc:sldChg chg="add">
        <pc:chgData name="" userId="" providerId="" clId="Web-{3177FDA7-2E07-450F-BAE7-C95CDEFC6505}" dt="2022-05-06T09:41:17.259" v="0"/>
        <pc:sldMkLst>
          <pc:docMk/>
          <pc:sldMk cId="452519856" sldId="257"/>
        </pc:sldMkLst>
      </pc:sldChg>
      <pc:sldChg chg="add">
        <pc:chgData name="" userId="" providerId="" clId="Web-{3177FDA7-2E07-450F-BAE7-C95CDEFC6505}" dt="2022-05-06T09:41:17.494" v="1"/>
        <pc:sldMkLst>
          <pc:docMk/>
          <pc:sldMk cId="1875081570" sldId="258"/>
        </pc:sldMkLst>
      </pc:sldChg>
      <pc:sldChg chg="add">
        <pc:chgData name="" userId="" providerId="" clId="Web-{3177FDA7-2E07-450F-BAE7-C95CDEFC6505}" dt="2022-05-06T09:41:17.697" v="2"/>
        <pc:sldMkLst>
          <pc:docMk/>
          <pc:sldMk cId="3352657555" sldId="259"/>
        </pc:sldMkLst>
      </pc:sldChg>
      <pc:sldChg chg="add">
        <pc:chgData name="" userId="" providerId="" clId="Web-{3177FDA7-2E07-450F-BAE7-C95CDEFC6505}" dt="2022-05-06T09:41:17.900" v="3"/>
        <pc:sldMkLst>
          <pc:docMk/>
          <pc:sldMk cId="752253973" sldId="260"/>
        </pc:sldMkLst>
      </pc:sldChg>
      <pc:sldChg chg="add">
        <pc:chgData name="" userId="" providerId="" clId="Web-{3177FDA7-2E07-450F-BAE7-C95CDEFC6505}" dt="2022-05-06T09:41:18.072" v="4"/>
        <pc:sldMkLst>
          <pc:docMk/>
          <pc:sldMk cId="790559340" sldId="261"/>
        </pc:sldMkLst>
      </pc:sldChg>
      <pc:sldChg chg="add">
        <pc:chgData name="" userId="" providerId="" clId="Web-{3177FDA7-2E07-450F-BAE7-C95CDEFC6505}" dt="2022-05-06T09:41:18.275" v="5"/>
        <pc:sldMkLst>
          <pc:docMk/>
          <pc:sldMk cId="3632176132" sldId="262"/>
        </pc:sldMkLst>
      </pc:sldChg>
      <pc:sldChg chg="add">
        <pc:chgData name="" userId="" providerId="" clId="Web-{3177FDA7-2E07-450F-BAE7-C95CDEFC6505}" dt="2022-05-06T09:41:18.447" v="6"/>
        <pc:sldMkLst>
          <pc:docMk/>
          <pc:sldMk cId="2040448254" sldId="263"/>
        </pc:sldMkLst>
      </pc:sldChg>
      <pc:sldChg chg="add">
        <pc:chgData name="" userId="" providerId="" clId="Web-{3177FDA7-2E07-450F-BAE7-C95CDEFC6505}" dt="2022-05-06T09:41:18.619" v="7"/>
        <pc:sldMkLst>
          <pc:docMk/>
          <pc:sldMk cId="2694760536" sldId="264"/>
        </pc:sldMkLst>
      </pc:sldChg>
      <pc:sldMasterChg chg="add addSldLayout">
        <pc:chgData name="" userId="" providerId="" clId="Web-{3177FDA7-2E07-450F-BAE7-C95CDEFC6505}" dt="2022-05-06T09:41:17.259" v="0"/>
        <pc:sldMasterMkLst>
          <pc:docMk/>
          <pc:sldMasterMk cId="739276651" sldId="2147483684"/>
        </pc:sldMasterMkLst>
        <pc:sldLayoutChg chg="add">
          <pc:chgData name="" userId="" providerId="" clId="Web-{3177FDA7-2E07-450F-BAE7-C95CDEFC6505}" dt="2022-05-06T09:41:17.259" v="0"/>
          <pc:sldLayoutMkLst>
            <pc:docMk/>
            <pc:sldMasterMk cId="739276651" sldId="2147483684"/>
            <pc:sldLayoutMk cId="3719014596" sldId="2147483685"/>
          </pc:sldLayoutMkLst>
        </pc:sldLayoutChg>
        <pc:sldLayoutChg chg="add">
          <pc:chgData name="" userId="" providerId="" clId="Web-{3177FDA7-2E07-450F-BAE7-C95CDEFC6505}" dt="2022-05-06T09:41:17.259" v="0"/>
          <pc:sldLayoutMkLst>
            <pc:docMk/>
            <pc:sldMasterMk cId="739276651" sldId="2147483684"/>
            <pc:sldLayoutMk cId="1306289680" sldId="2147483686"/>
          </pc:sldLayoutMkLst>
        </pc:sldLayoutChg>
        <pc:sldLayoutChg chg="add">
          <pc:chgData name="" userId="" providerId="" clId="Web-{3177FDA7-2E07-450F-BAE7-C95CDEFC6505}" dt="2022-05-06T09:41:17.259" v="0"/>
          <pc:sldLayoutMkLst>
            <pc:docMk/>
            <pc:sldMasterMk cId="739276651" sldId="2147483684"/>
            <pc:sldLayoutMk cId="4182084543" sldId="2147483687"/>
          </pc:sldLayoutMkLst>
        </pc:sldLayoutChg>
        <pc:sldLayoutChg chg="add">
          <pc:chgData name="" userId="" providerId="" clId="Web-{3177FDA7-2E07-450F-BAE7-C95CDEFC6505}" dt="2022-05-06T09:41:17.259" v="0"/>
          <pc:sldLayoutMkLst>
            <pc:docMk/>
            <pc:sldMasterMk cId="739276651" sldId="2147483684"/>
            <pc:sldLayoutMk cId="810760189" sldId="2147483688"/>
          </pc:sldLayoutMkLst>
        </pc:sldLayoutChg>
        <pc:sldLayoutChg chg="add">
          <pc:chgData name="" userId="" providerId="" clId="Web-{3177FDA7-2E07-450F-BAE7-C95CDEFC6505}" dt="2022-05-06T09:41:17.259" v="0"/>
          <pc:sldLayoutMkLst>
            <pc:docMk/>
            <pc:sldMasterMk cId="739276651" sldId="2147483684"/>
            <pc:sldLayoutMk cId="3190158992" sldId="2147483689"/>
          </pc:sldLayoutMkLst>
        </pc:sldLayoutChg>
        <pc:sldLayoutChg chg="add">
          <pc:chgData name="" userId="" providerId="" clId="Web-{3177FDA7-2E07-450F-BAE7-C95CDEFC6505}" dt="2022-05-06T09:41:17.259" v="0"/>
          <pc:sldLayoutMkLst>
            <pc:docMk/>
            <pc:sldMasterMk cId="739276651" sldId="2147483684"/>
            <pc:sldLayoutMk cId="4222221675" sldId="2147483690"/>
          </pc:sldLayoutMkLst>
        </pc:sldLayoutChg>
        <pc:sldLayoutChg chg="add">
          <pc:chgData name="" userId="" providerId="" clId="Web-{3177FDA7-2E07-450F-BAE7-C95CDEFC6505}" dt="2022-05-06T09:41:17.259" v="0"/>
          <pc:sldLayoutMkLst>
            <pc:docMk/>
            <pc:sldMasterMk cId="739276651" sldId="2147483684"/>
            <pc:sldLayoutMk cId="1271574041" sldId="2147483691"/>
          </pc:sldLayoutMkLst>
        </pc:sldLayoutChg>
        <pc:sldLayoutChg chg="add">
          <pc:chgData name="" userId="" providerId="" clId="Web-{3177FDA7-2E07-450F-BAE7-C95CDEFC6505}" dt="2022-05-06T09:41:17.259" v="0"/>
          <pc:sldLayoutMkLst>
            <pc:docMk/>
            <pc:sldMasterMk cId="739276651" sldId="2147483684"/>
            <pc:sldLayoutMk cId="2614770150" sldId="2147483692"/>
          </pc:sldLayoutMkLst>
        </pc:sldLayoutChg>
        <pc:sldLayoutChg chg="add">
          <pc:chgData name="" userId="" providerId="" clId="Web-{3177FDA7-2E07-450F-BAE7-C95CDEFC6505}" dt="2022-05-06T09:41:17.259" v="0"/>
          <pc:sldLayoutMkLst>
            <pc:docMk/>
            <pc:sldMasterMk cId="739276651" sldId="2147483684"/>
            <pc:sldLayoutMk cId="3056800206" sldId="2147483693"/>
          </pc:sldLayoutMkLst>
        </pc:sldLayoutChg>
        <pc:sldLayoutChg chg="add">
          <pc:chgData name="" userId="" providerId="" clId="Web-{3177FDA7-2E07-450F-BAE7-C95CDEFC6505}" dt="2022-05-06T09:41:17.259" v="0"/>
          <pc:sldLayoutMkLst>
            <pc:docMk/>
            <pc:sldMasterMk cId="739276651" sldId="2147483684"/>
            <pc:sldLayoutMk cId="1603315233" sldId="2147483694"/>
          </pc:sldLayoutMkLst>
        </pc:sldLayoutChg>
        <pc:sldLayoutChg chg="add">
          <pc:chgData name="" userId="" providerId="" clId="Web-{3177FDA7-2E07-450F-BAE7-C95CDEFC6505}" dt="2022-05-06T09:41:17.259" v="0"/>
          <pc:sldLayoutMkLst>
            <pc:docMk/>
            <pc:sldMasterMk cId="739276651" sldId="2147483684"/>
            <pc:sldLayoutMk cId="2775802886" sldId="2147483695"/>
          </pc:sldLayoutMkLst>
        </pc:sldLayoutChg>
      </pc:sldMasterChg>
    </pc:docChg>
  </pc:docChgLst>
  <pc:docChgLst>
    <pc:chgData name="Liz Green" userId="S::lzgreen@somerset.gov.uk::fc2df9e9-23d0-45e8-b611-6b50ab12f74f" providerId="AD" clId="Web-{F1172CCF-1BF5-BD15-5501-7B47ED5418DE}"/>
    <pc:docChg chg="modSld">
      <pc:chgData name="Liz Green" userId="S::lzgreen@somerset.gov.uk::fc2df9e9-23d0-45e8-b611-6b50ab12f74f" providerId="AD" clId="Web-{F1172CCF-1BF5-BD15-5501-7B47ED5418DE}" dt="2022-05-23T16:09:42.951" v="16" actId="1076"/>
      <pc:docMkLst>
        <pc:docMk/>
      </pc:docMkLst>
      <pc:sldChg chg="addSp modSp">
        <pc:chgData name="Liz Green" userId="S::lzgreen@somerset.gov.uk::fc2df9e9-23d0-45e8-b611-6b50ab12f74f" providerId="AD" clId="Web-{F1172CCF-1BF5-BD15-5501-7B47ED5418DE}" dt="2022-05-23T16:09:42.951" v="16" actId="1076"/>
        <pc:sldMkLst>
          <pc:docMk/>
          <pc:sldMk cId="2040448254" sldId="263"/>
        </pc:sldMkLst>
        <pc:picChg chg="add mod">
          <ac:chgData name="Liz Green" userId="S::lzgreen@somerset.gov.uk::fc2df9e9-23d0-45e8-b611-6b50ab12f74f" providerId="AD" clId="Web-{F1172CCF-1BF5-BD15-5501-7B47ED5418DE}" dt="2022-05-23T16:09:42.951" v="16" actId="1076"/>
          <ac:picMkLst>
            <pc:docMk/>
            <pc:sldMk cId="2040448254" sldId="263"/>
            <ac:picMk id="5" creationId="{AEF97C65-DC2E-850D-2F67-62C1C3DFF93D}"/>
          </ac:picMkLst>
        </pc:picChg>
      </pc:sldChg>
      <pc:sldChg chg="modSp">
        <pc:chgData name="Liz Green" userId="S::lzgreen@somerset.gov.uk::fc2df9e9-23d0-45e8-b611-6b50ab12f74f" providerId="AD" clId="Web-{F1172CCF-1BF5-BD15-5501-7B47ED5418DE}" dt="2022-05-23T16:08:27.744" v="12" actId="20577"/>
        <pc:sldMkLst>
          <pc:docMk/>
          <pc:sldMk cId="2694760536" sldId="264"/>
        </pc:sldMkLst>
        <pc:spChg chg="mod">
          <ac:chgData name="Liz Green" userId="S::lzgreen@somerset.gov.uk::fc2df9e9-23d0-45e8-b611-6b50ab12f74f" providerId="AD" clId="Web-{F1172CCF-1BF5-BD15-5501-7B47ED5418DE}" dt="2022-05-23T16:08:27.744" v="12" actId="20577"/>
          <ac:spMkLst>
            <pc:docMk/>
            <pc:sldMk cId="2694760536" sldId="264"/>
            <ac:spMk id="6" creationId="{385CFB35-30F3-4FAF-A4EB-77166F83656D}"/>
          </ac:spMkLst>
        </pc:spChg>
      </pc:sldChg>
    </pc:docChg>
  </pc:docChgLst>
  <pc:docChgLst>
    <pc:chgData name="Liz Green" userId="S::lzgreen@somerset.gov.uk::fc2df9e9-23d0-45e8-b611-6b50ab12f74f" providerId="AD" clId="Web-{3177FDA7-2E07-450F-BAE7-C95CDEFC6505}"/>
    <pc:docChg chg="delSld modSld">
      <pc:chgData name="Liz Green" userId="S::lzgreen@somerset.gov.uk::fc2df9e9-23d0-45e8-b611-6b50ab12f74f" providerId="AD" clId="Web-{3177FDA7-2E07-450F-BAE7-C95CDEFC6505}" dt="2022-05-06T09:43:06.855" v="18" actId="20577"/>
      <pc:docMkLst>
        <pc:docMk/>
      </pc:docMkLst>
      <pc:sldChg chg="del">
        <pc:chgData name="Liz Green" userId="S::lzgreen@somerset.gov.uk::fc2df9e9-23d0-45e8-b611-6b50ab12f74f" providerId="AD" clId="Web-{3177FDA7-2E07-450F-BAE7-C95CDEFC6505}" dt="2022-05-06T09:41:31.994" v="0"/>
        <pc:sldMkLst>
          <pc:docMk/>
          <pc:sldMk cId="109857222" sldId="256"/>
        </pc:sldMkLst>
      </pc:sldChg>
      <pc:sldChg chg="modSp">
        <pc:chgData name="Liz Green" userId="S::lzgreen@somerset.gov.uk::fc2df9e9-23d0-45e8-b611-6b50ab12f74f" providerId="AD" clId="Web-{3177FDA7-2E07-450F-BAE7-C95CDEFC6505}" dt="2022-05-06T09:42:51.496" v="14" actId="20577"/>
        <pc:sldMkLst>
          <pc:docMk/>
          <pc:sldMk cId="452519856" sldId="257"/>
        </pc:sldMkLst>
        <pc:spChg chg="mod">
          <ac:chgData name="Liz Green" userId="S::lzgreen@somerset.gov.uk::fc2df9e9-23d0-45e8-b611-6b50ab12f74f" providerId="AD" clId="Web-{3177FDA7-2E07-450F-BAE7-C95CDEFC6505}" dt="2022-05-06T09:42:51.496" v="14" actId="20577"/>
          <ac:spMkLst>
            <pc:docMk/>
            <pc:sldMk cId="452519856" sldId="257"/>
            <ac:spMk id="3" creationId="{7B2FE0E3-95B4-4968-AB41-C19AFDA41660}"/>
          </ac:spMkLst>
        </pc:spChg>
      </pc:sldChg>
      <pc:sldChg chg="del">
        <pc:chgData name="Liz Green" userId="S::lzgreen@somerset.gov.uk::fc2df9e9-23d0-45e8-b611-6b50ab12f74f" providerId="AD" clId="Web-{3177FDA7-2E07-450F-BAE7-C95CDEFC6505}" dt="2022-05-06T09:42:42.105" v="12"/>
        <pc:sldMkLst>
          <pc:docMk/>
          <pc:sldMk cId="1875081570" sldId="258"/>
        </pc:sldMkLst>
      </pc:sldChg>
      <pc:sldChg chg="del">
        <pc:chgData name="Liz Green" userId="S::lzgreen@somerset.gov.uk::fc2df9e9-23d0-45e8-b611-6b50ab12f74f" providerId="AD" clId="Web-{3177FDA7-2E07-450F-BAE7-C95CDEFC6505}" dt="2022-05-06T09:42:39.605" v="11"/>
        <pc:sldMkLst>
          <pc:docMk/>
          <pc:sldMk cId="3352657555" sldId="259"/>
        </pc:sldMkLst>
      </pc:sldChg>
      <pc:sldChg chg="del">
        <pc:chgData name="Liz Green" userId="S::lzgreen@somerset.gov.uk::fc2df9e9-23d0-45e8-b611-6b50ab12f74f" providerId="AD" clId="Web-{3177FDA7-2E07-450F-BAE7-C95CDEFC6505}" dt="2022-05-06T09:42:36.964" v="10"/>
        <pc:sldMkLst>
          <pc:docMk/>
          <pc:sldMk cId="752253973" sldId="260"/>
        </pc:sldMkLst>
      </pc:sldChg>
      <pc:sldChg chg="del">
        <pc:chgData name="Liz Green" userId="S::lzgreen@somerset.gov.uk::fc2df9e9-23d0-45e8-b611-6b50ab12f74f" providerId="AD" clId="Web-{3177FDA7-2E07-450F-BAE7-C95CDEFC6505}" dt="2022-05-06T09:42:31.027" v="9"/>
        <pc:sldMkLst>
          <pc:docMk/>
          <pc:sldMk cId="790559340" sldId="261"/>
        </pc:sldMkLst>
      </pc:sldChg>
      <pc:sldChg chg="del">
        <pc:chgData name="Liz Green" userId="S::lzgreen@somerset.gov.uk::fc2df9e9-23d0-45e8-b611-6b50ab12f74f" providerId="AD" clId="Web-{3177FDA7-2E07-450F-BAE7-C95CDEFC6505}" dt="2022-05-06T09:42:29.120" v="8"/>
        <pc:sldMkLst>
          <pc:docMk/>
          <pc:sldMk cId="3632176132" sldId="262"/>
        </pc:sldMkLst>
      </pc:sldChg>
      <pc:sldChg chg="modSp">
        <pc:chgData name="Liz Green" userId="S::lzgreen@somerset.gov.uk::fc2df9e9-23d0-45e8-b611-6b50ab12f74f" providerId="AD" clId="Web-{3177FDA7-2E07-450F-BAE7-C95CDEFC6505}" dt="2022-05-06T09:42:23.105" v="7" actId="20577"/>
        <pc:sldMkLst>
          <pc:docMk/>
          <pc:sldMk cId="2040448254" sldId="263"/>
        </pc:sldMkLst>
        <pc:spChg chg="mod">
          <ac:chgData name="Liz Green" userId="S::lzgreen@somerset.gov.uk::fc2df9e9-23d0-45e8-b611-6b50ab12f74f" providerId="AD" clId="Web-{3177FDA7-2E07-450F-BAE7-C95CDEFC6505}" dt="2022-05-06T09:42:23.105" v="7" actId="20577"/>
          <ac:spMkLst>
            <pc:docMk/>
            <pc:sldMk cId="2040448254" sldId="263"/>
            <ac:spMk id="3" creationId="{F3F851CC-343D-4299-9DC4-03B108E67A21}"/>
          </ac:spMkLst>
        </pc:spChg>
      </pc:sldChg>
      <pc:sldChg chg="modSp">
        <pc:chgData name="Liz Green" userId="S::lzgreen@somerset.gov.uk::fc2df9e9-23d0-45e8-b611-6b50ab12f74f" providerId="AD" clId="Web-{3177FDA7-2E07-450F-BAE7-C95CDEFC6505}" dt="2022-05-06T09:43:06.855" v="18" actId="20577"/>
        <pc:sldMkLst>
          <pc:docMk/>
          <pc:sldMk cId="2694760536" sldId="264"/>
        </pc:sldMkLst>
        <pc:spChg chg="mod">
          <ac:chgData name="Liz Green" userId="S::lzgreen@somerset.gov.uk::fc2df9e9-23d0-45e8-b611-6b50ab12f74f" providerId="AD" clId="Web-{3177FDA7-2E07-450F-BAE7-C95CDEFC6505}" dt="2022-05-06T09:43:06.855" v="18" actId="20577"/>
          <ac:spMkLst>
            <pc:docMk/>
            <pc:sldMk cId="2694760536" sldId="264"/>
            <ac:spMk id="6" creationId="{385CFB35-30F3-4FAF-A4EB-77166F83656D}"/>
          </ac:spMkLst>
        </pc:spChg>
      </pc:sldChg>
    </pc:docChg>
  </pc:docChgLst>
  <pc:docChgLst>
    <pc:chgData name="Liz Green" userId="S::lzgreen@somerset.gov.uk::fc2df9e9-23d0-45e8-b611-6b50ab12f74f" providerId="AD" clId="Web-{B77ECE68-457C-48D6-5AD0-10CEE0AE1FBB}"/>
    <pc:docChg chg="modSld">
      <pc:chgData name="Liz Green" userId="S::lzgreen@somerset.gov.uk::fc2df9e9-23d0-45e8-b611-6b50ab12f74f" providerId="AD" clId="Web-{B77ECE68-457C-48D6-5AD0-10CEE0AE1FBB}" dt="2022-05-26T13:42:00.425" v="6" actId="1076"/>
      <pc:docMkLst>
        <pc:docMk/>
      </pc:docMkLst>
      <pc:sldChg chg="addSp delSp modSp">
        <pc:chgData name="Liz Green" userId="S::lzgreen@somerset.gov.uk::fc2df9e9-23d0-45e8-b611-6b50ab12f74f" providerId="AD" clId="Web-{B77ECE68-457C-48D6-5AD0-10CEE0AE1FBB}" dt="2022-05-26T13:42:00.425" v="6" actId="1076"/>
        <pc:sldMkLst>
          <pc:docMk/>
          <pc:sldMk cId="2040448254" sldId="263"/>
        </pc:sldMkLst>
        <pc:picChg chg="del">
          <ac:chgData name="Liz Green" userId="S::lzgreen@somerset.gov.uk::fc2df9e9-23d0-45e8-b611-6b50ab12f74f" providerId="AD" clId="Web-{B77ECE68-457C-48D6-5AD0-10CEE0AE1FBB}" dt="2022-05-26T13:41:39.080" v="0"/>
          <ac:picMkLst>
            <pc:docMk/>
            <pc:sldMk cId="2040448254" sldId="263"/>
            <ac:picMk id="5" creationId="{AEF97C65-DC2E-850D-2F67-62C1C3DFF93D}"/>
          </ac:picMkLst>
        </pc:picChg>
        <pc:picChg chg="add mod">
          <ac:chgData name="Liz Green" userId="S::lzgreen@somerset.gov.uk::fc2df9e9-23d0-45e8-b611-6b50ab12f74f" providerId="AD" clId="Web-{B77ECE68-457C-48D6-5AD0-10CEE0AE1FBB}" dt="2022-05-26T13:42:00.425" v="6" actId="1076"/>
          <ac:picMkLst>
            <pc:docMk/>
            <pc:sldMk cId="2040448254" sldId="263"/>
            <ac:picMk id="6" creationId="{E28812EF-35B4-98D7-37C2-90576C1D12A2}"/>
          </ac:picMkLst>
        </pc:picChg>
      </pc:sldChg>
    </pc:docChg>
  </pc:docChgLst>
  <pc:docChgLst>
    <pc:chgData name="Liz Green" userId="S::lzgreen@somerset.gov.uk::fc2df9e9-23d0-45e8-b611-6b50ab12f74f" providerId="AD" clId="Web-{2EF245E8-E9BA-D8EB-BCB7-B77CCC339C8A}"/>
    <pc:docChg chg="delSld modSld">
      <pc:chgData name="Liz Green" userId="S::lzgreen@somerset.gov.uk::fc2df9e9-23d0-45e8-b611-6b50ab12f74f" providerId="AD" clId="Web-{2EF245E8-E9BA-D8EB-BCB7-B77CCC339C8A}" dt="2022-05-24T09:43:46.266" v="215" actId="1076"/>
      <pc:docMkLst>
        <pc:docMk/>
      </pc:docMkLst>
      <pc:sldChg chg="del">
        <pc:chgData name="Liz Green" userId="S::lzgreen@somerset.gov.uk::fc2df9e9-23d0-45e8-b611-6b50ab12f74f" providerId="AD" clId="Web-{2EF245E8-E9BA-D8EB-BCB7-B77CCC339C8A}" dt="2022-05-24T08:15:05.271" v="32"/>
        <pc:sldMkLst>
          <pc:docMk/>
          <pc:sldMk cId="452519856" sldId="257"/>
        </pc:sldMkLst>
      </pc:sldChg>
      <pc:sldChg chg="del">
        <pc:chgData name="Liz Green" userId="S::lzgreen@somerset.gov.uk::fc2df9e9-23d0-45e8-b611-6b50ab12f74f" providerId="AD" clId="Web-{2EF245E8-E9BA-D8EB-BCB7-B77CCC339C8A}" dt="2022-05-24T08:14:55.912" v="31"/>
        <pc:sldMkLst>
          <pc:docMk/>
          <pc:sldMk cId="517322760" sldId="265"/>
        </pc:sldMkLst>
      </pc:sldChg>
      <pc:sldChg chg="addSp modSp">
        <pc:chgData name="Liz Green" userId="S::lzgreen@somerset.gov.uk::fc2df9e9-23d0-45e8-b611-6b50ab12f74f" providerId="AD" clId="Web-{2EF245E8-E9BA-D8EB-BCB7-B77CCC339C8A}" dt="2022-05-24T09:43:46.266" v="215" actId="1076"/>
        <pc:sldMkLst>
          <pc:docMk/>
          <pc:sldMk cId="3312623240" sldId="266"/>
        </pc:sldMkLst>
        <pc:spChg chg="mod">
          <ac:chgData name="Liz Green" userId="S::lzgreen@somerset.gov.uk::fc2df9e9-23d0-45e8-b611-6b50ab12f74f" providerId="AD" clId="Web-{2EF245E8-E9BA-D8EB-BCB7-B77CCC339C8A}" dt="2022-05-24T08:05:03.990" v="15" actId="1076"/>
          <ac:spMkLst>
            <pc:docMk/>
            <pc:sldMk cId="3312623240" sldId="266"/>
            <ac:spMk id="2" creationId="{60E7190D-8BAD-4727-B354-35984C94B103}"/>
          </ac:spMkLst>
        </pc:spChg>
        <pc:spChg chg="mod">
          <ac:chgData name="Liz Green" userId="S::lzgreen@somerset.gov.uk::fc2df9e9-23d0-45e8-b611-6b50ab12f74f" providerId="AD" clId="Web-{2EF245E8-E9BA-D8EB-BCB7-B77CCC339C8A}" dt="2022-05-24T09:43:43.687" v="214" actId="20577"/>
          <ac:spMkLst>
            <pc:docMk/>
            <pc:sldMk cId="3312623240" sldId="266"/>
            <ac:spMk id="3" creationId="{F3F851CC-343D-4299-9DC4-03B108E67A21}"/>
          </ac:spMkLst>
        </pc:spChg>
        <pc:spChg chg="add mod">
          <ac:chgData name="Liz Green" userId="S::lzgreen@somerset.gov.uk::fc2df9e9-23d0-45e8-b611-6b50ab12f74f" providerId="AD" clId="Web-{2EF245E8-E9BA-D8EB-BCB7-B77CCC339C8A}" dt="2022-05-24T08:13:21.394" v="19" actId="1076"/>
          <ac:spMkLst>
            <pc:docMk/>
            <pc:sldMk cId="3312623240" sldId="266"/>
            <ac:spMk id="5" creationId="{30453D3D-02D1-683C-ED40-80C613DFA827}"/>
          </ac:spMkLst>
        </pc:spChg>
        <pc:picChg chg="add mod">
          <ac:chgData name="Liz Green" userId="S::lzgreen@somerset.gov.uk::fc2df9e9-23d0-45e8-b611-6b50ab12f74f" providerId="AD" clId="Web-{2EF245E8-E9BA-D8EB-BCB7-B77CCC339C8A}" dt="2022-05-24T09:43:46.266" v="215" actId="1076"/>
          <ac:picMkLst>
            <pc:docMk/>
            <pc:sldMk cId="3312623240" sldId="266"/>
            <ac:picMk id="6" creationId="{D70920D0-5FAA-7630-58D1-F8894D72009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74772-647E-46D4-AF89-7DF1A1A67796}" type="datetimeFigureOut">
              <a:t>5/26/2022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31081-E605-4657-A31B-A561052CB61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0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064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212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70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17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14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89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84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60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58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21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74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7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00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15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0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FFEF-0E43-8C4A-B916-13696B0950E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7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sccphincidentroom@somerset.gov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gov.uk/government/collections/adult-social-care-guidance?utm_medium=email&amp;utm_campaign=govuk-notifications-topic&amp;utm_source=d9b11367-b3b9-4ca4-815a-5caf7bf51041&amp;utm_content=daily#planning-ca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gov.uk/government/collections/adult-social-care-guidance?utm_medium=email&amp;utm_campaign=govuk-notifications-topic&amp;utm_source=d9b11367-b3b9-4ca4-815a-5caf7bf51041&amp;utm_content=daily#workforce" TargetMode="External"/><Relationship Id="rId5" Type="http://schemas.openxmlformats.org/officeDocument/2006/relationships/hyperlink" Target="https://www.gov.uk/government/collections/adult-social-care-guidance?utm_medium=email&amp;utm_campaign=govuk-notifications-topic&amp;utm_source=d9b11367-b3b9-4ca4-815a-5caf7bf51041&amp;utm_content=daily#covid-19-testing-in-adult-social-care-settings" TargetMode="External"/><Relationship Id="rId4" Type="http://schemas.openxmlformats.org/officeDocument/2006/relationships/hyperlink" Target="https://www.gov.uk/government/collections/adult-social-care-guidance?utm_medium=email&amp;utm_campaign=govuk-notifications-topic&amp;utm_source=d9b11367-b3b9-4ca4-815a-5caf7bf51041&amp;utm_content=daily#infection-prevention-and-control-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killsforcare.org.uk/Support-for-leaders-and-managers/Support-for-registered-managers/Local-networks-for-managers.aspx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facebook.com/groups/registeredmanager/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mind.org.uk/workplace/mental-health-at-work/taking-care-of-your-staff/employer-resources/wellness-action-plan-download/" TargetMode="External"/><Relationship Id="rId11" Type="http://schemas.openxmlformats.org/officeDocument/2006/relationships/hyperlink" Target="https://www.gov.uk/government/publications/health-and-wellbeing-of-the-adult-social-care-workforce/health-and-wellbeing-of-the-adult-social-care-workforce" TargetMode="External"/><Relationship Id="rId5" Type="http://schemas.openxmlformats.org/officeDocument/2006/relationships/hyperlink" Target="https://www.local.gov.uk/our-support/workforce-and-hr-support/wellbeing/covid-19-employee-wellbeing/wellbeing-front-line" TargetMode="External"/><Relationship Id="rId10" Type="http://schemas.openxmlformats.org/officeDocument/2006/relationships/hyperlink" Target="https://www.skillsforcare.org.uk/Support-for-leaders-and-managers/Support-for-registered-managers/Registered-manager-webinars/Registered-manager-webinars.aspx" TargetMode="External"/><Relationship Id="rId4" Type="http://schemas.openxmlformats.org/officeDocument/2006/relationships/hyperlink" Target="https://www.bps.org.uk/coronavirus-resources/professional/protecting-psychological-needs-healthcare-staff" TargetMode="External"/><Relationship Id="rId9" Type="http://schemas.openxmlformats.org/officeDocument/2006/relationships/hyperlink" Target="https://www.skillsforcare.org.uk/Support-for-leaders-and-managers/Support-for-registered-managers/Deputy-manager-networks/Deputy-manager-network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4E3245-96D9-4FE3-BA37-5E47DCEAFE99}"/>
              </a:ext>
            </a:extLst>
          </p:cNvPr>
          <p:cNvSpPr txBox="1"/>
          <p:nvPr/>
        </p:nvSpPr>
        <p:spPr>
          <a:xfrm>
            <a:off x="859254" y="1951045"/>
            <a:ext cx="9637057" cy="8002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sz="2800" b="1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7682BB-759F-4363-875A-B815AEF54A03}"/>
              </a:ext>
            </a:extLst>
          </p:cNvPr>
          <p:cNvSpPr txBox="1"/>
          <p:nvPr/>
        </p:nvSpPr>
        <p:spPr>
          <a:xfrm>
            <a:off x="904876" y="3352238"/>
            <a:ext cx="911710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sz="2800" b="1">
              <a:cs typeface="Calibri"/>
            </a:endParaRPr>
          </a:p>
          <a:p>
            <a:pPr marL="457200" indent="-457200">
              <a:buFont typeface="Wingdings"/>
              <a:buChar char="v"/>
            </a:pPr>
            <a:endParaRPr lang="en-GB" sz="2800"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97CD0F-951A-48A8-B6EB-758364801963}"/>
              </a:ext>
            </a:extLst>
          </p:cNvPr>
          <p:cNvSpPr txBox="1"/>
          <p:nvPr/>
        </p:nvSpPr>
        <p:spPr>
          <a:xfrm>
            <a:off x="3608615" y="515255"/>
            <a:ext cx="6453412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3200" b="1">
              <a:cs typeface="Calibri"/>
            </a:endParaRPr>
          </a:p>
          <a:p>
            <a:endParaRPr lang="en-GB" b="1">
              <a:ea typeface="+mn-lt"/>
              <a:cs typeface="+mn-lt"/>
            </a:endParaRPr>
          </a:p>
          <a:p>
            <a:endParaRPr lang="en-GB" sz="1600">
              <a:cs typeface="Calibri"/>
            </a:endParaRPr>
          </a:p>
          <a:p>
            <a:endParaRPr lang="en-GB">
              <a:cs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D3C6B2-98F2-476A-9E2A-AD870485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272" y="1254124"/>
            <a:ext cx="7839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>
              <a:latin typeface="Calibri Light"/>
              <a:cs typeface="Calibri Light"/>
            </a:endParaRPr>
          </a:p>
          <a:p>
            <a:endParaRPr lang="en-GB">
              <a:latin typeface="Calibri Light"/>
              <a:cs typeface="Calibri Ligh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75AF600-90CC-4749-8C4D-C01315A6A002}"/>
              </a:ext>
            </a:extLst>
          </p:cNvPr>
          <p:cNvSpPr txBox="1">
            <a:spLocks/>
          </p:cNvSpPr>
          <p:nvPr/>
        </p:nvSpPr>
        <p:spPr>
          <a:xfrm>
            <a:off x="2984501" y="686934"/>
            <a:ext cx="5932715" cy="890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/>
              <a:t>Care Provider Webinar </a:t>
            </a:r>
            <a:endParaRPr lang="en-GB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85CFB35-30F3-4FAF-A4EB-77166F83656D}"/>
              </a:ext>
            </a:extLst>
          </p:cNvPr>
          <p:cNvSpPr txBox="1">
            <a:spLocks/>
          </p:cNvSpPr>
          <p:nvPr/>
        </p:nvSpPr>
        <p:spPr>
          <a:xfrm>
            <a:off x="1696357" y="2068966"/>
            <a:ext cx="7982856" cy="39689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>
                <a:latin typeface="Calibri Light"/>
                <a:ea typeface="Calibri Light"/>
                <a:cs typeface="Calibri Light"/>
              </a:rPr>
              <a:t>Public Health Update</a:t>
            </a:r>
            <a:endParaRPr lang="en-US" sz="3200" dirty="0">
              <a:latin typeface="Calibri Light"/>
              <a:ea typeface="Calibri Light"/>
              <a:cs typeface="Calibri Light"/>
            </a:endParaRPr>
          </a:p>
          <a:p>
            <a:pPr marL="0" indent="0" algn="ctr">
              <a:buNone/>
            </a:pPr>
            <a:r>
              <a:rPr lang="en-GB" sz="3200" dirty="0">
                <a:latin typeface="Calibri Light"/>
                <a:ea typeface="Calibri Light"/>
                <a:cs typeface="Calibri Light"/>
              </a:rPr>
              <a:t>1 June 2022</a:t>
            </a:r>
          </a:p>
          <a:p>
            <a:pPr marL="0" indent="0" algn="ctr">
              <a:buNone/>
            </a:pPr>
            <a:endParaRPr lang="en-GB" sz="2400">
              <a:latin typeface="Calibri Light"/>
              <a:ea typeface="Calibri Light"/>
              <a:cs typeface="Calibri Light"/>
            </a:endParaRPr>
          </a:p>
          <a:p>
            <a:pPr marL="0" indent="0" algn="ctr">
              <a:buNone/>
            </a:pPr>
            <a:endParaRPr lang="en-GB" sz="2400" dirty="0">
              <a:latin typeface="Calibri Light"/>
              <a:ea typeface="Calibri Light"/>
              <a:cs typeface="Calibri"/>
            </a:endParaRPr>
          </a:p>
          <a:p>
            <a:pPr marL="0" indent="0" algn="ctr">
              <a:buNone/>
            </a:pPr>
            <a:r>
              <a:rPr lang="en-GB" sz="2400" dirty="0">
                <a:latin typeface="Calibri Light"/>
                <a:ea typeface="Calibri Light"/>
                <a:cs typeface="Calibri Light"/>
              </a:rPr>
              <a:t>Public Health, Somerset County Council</a:t>
            </a:r>
          </a:p>
          <a:p>
            <a:pPr marL="0" indent="0" algn="ctr">
              <a:buNone/>
            </a:pPr>
            <a:endParaRPr lang="en-GB" sz="2400">
              <a:latin typeface="Calibri Light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GB" sz="2400" dirty="0">
                <a:latin typeface="Calibri Light"/>
                <a:ea typeface="+mn-lt"/>
                <a:cs typeface="+mn-lt"/>
                <a:hlinkClick r:id="rId4"/>
              </a:rPr>
              <a:t>sccphincidentroom@somerset.gov.uk</a:t>
            </a:r>
            <a:endParaRPr lang="en-GB" sz="2400" dirty="0"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9476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D3C6B2-98F2-476A-9E2A-AD870485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272" y="1254124"/>
            <a:ext cx="7839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>
              <a:latin typeface="Calibri Light"/>
              <a:cs typeface="Calibri Light"/>
            </a:endParaRPr>
          </a:p>
          <a:p>
            <a:endParaRPr lang="en-GB">
              <a:latin typeface="Calibri Light"/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E7190D-8BAD-4727-B354-35984C94B103}"/>
              </a:ext>
            </a:extLst>
          </p:cNvPr>
          <p:cNvSpPr txBox="1"/>
          <p:nvPr/>
        </p:nvSpPr>
        <p:spPr>
          <a:xfrm>
            <a:off x="859972" y="234041"/>
            <a:ext cx="9655625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3200" b="1">
                <a:latin typeface="Calibri Light"/>
                <a:cs typeface="Calibri"/>
              </a:rPr>
              <a:t>Current Covid-19 situation in care settings in Somerset</a:t>
            </a:r>
            <a:endParaRPr lang="en-US" sz="3200">
              <a:latin typeface="Calibri Light"/>
            </a:endParaRPr>
          </a:p>
          <a:p>
            <a:endParaRPr lang="en-GB">
              <a:ea typeface="+mn-lt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F851CC-343D-4299-9DC4-03B108E67A21}"/>
              </a:ext>
            </a:extLst>
          </p:cNvPr>
          <p:cNvSpPr txBox="1"/>
          <p:nvPr/>
        </p:nvSpPr>
        <p:spPr>
          <a:xfrm>
            <a:off x="901207" y="1292099"/>
            <a:ext cx="997312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GB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 sz="2400">
              <a:latin typeface="Calibri Light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>
              <a:cs typeface="Calibri"/>
            </a:endParaRPr>
          </a:p>
        </p:txBody>
      </p:sp>
      <p:pic>
        <p:nvPicPr>
          <p:cNvPr id="6" name="Picture 6" descr="Chart, bar chart, histogram&#10;&#10;Description automatically generated">
            <a:extLst>
              <a:ext uri="{FF2B5EF4-FFF2-40B4-BE49-F238E27FC236}">
                <a16:creationId xmlns:a16="http://schemas.microsoft.com/office/drawing/2014/main" id="{E28812EF-35B4-98D7-37C2-90576C1D12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571" y="1021250"/>
            <a:ext cx="8803255" cy="501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4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4E3245-96D9-4FE3-BA37-5E47DCEAFE99}"/>
              </a:ext>
            </a:extLst>
          </p:cNvPr>
          <p:cNvSpPr txBox="1"/>
          <p:nvPr/>
        </p:nvSpPr>
        <p:spPr>
          <a:xfrm>
            <a:off x="868325" y="1325116"/>
            <a:ext cx="9637057" cy="52322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ea typeface="+mn-lt"/>
                <a:cs typeface="+mn-lt"/>
              </a:rPr>
              <a:t>All Adult Social Care guidance can now be found in one place: </a:t>
            </a:r>
          </a:p>
          <a:p>
            <a:r>
              <a:rPr lang="en-GB" sz="2400" u="sng" dirty="0">
                <a:ea typeface="+mn-lt"/>
                <a:cs typeface="+mn-lt"/>
                <a:hlinkClick r:id="rId4"/>
              </a:rPr>
              <a:t>Adult social care: guidance - GOV.UK (www.gov.uk)</a:t>
            </a:r>
            <a:r>
              <a:rPr lang="en-GB" sz="2400" dirty="0">
                <a:ea typeface="+mn-lt"/>
                <a:cs typeface="+mn-lt"/>
              </a:rPr>
              <a:t> </a:t>
            </a:r>
            <a:endParaRPr lang="en-GB" sz="2400">
              <a:cs typeface="Calibri"/>
            </a:endParaRPr>
          </a:p>
          <a:p>
            <a:r>
              <a:rPr lang="en-GB" sz="2400" dirty="0">
                <a:ea typeface="+mn-lt"/>
                <a:cs typeface="+mn-lt"/>
              </a:rPr>
              <a:t>Dept of Health and Social Care &amp; UK Health Security Agency</a:t>
            </a:r>
          </a:p>
          <a:p>
            <a:r>
              <a:rPr lang="en-GB" sz="2400" dirty="0">
                <a:ea typeface="+mn-lt"/>
                <a:cs typeface="+mn-lt"/>
              </a:rPr>
              <a:t>Published 20 May 2022</a:t>
            </a:r>
            <a:endParaRPr lang="en-GB" sz="2400">
              <a:cs typeface="Calibri"/>
            </a:endParaRPr>
          </a:p>
          <a:p>
            <a:endParaRPr lang="en-GB" sz="2400" dirty="0">
              <a:ea typeface="+mn-lt"/>
              <a:cs typeface="+mn-lt"/>
            </a:endParaRPr>
          </a:p>
          <a:p>
            <a:r>
              <a:rPr lang="en-GB" sz="2400" dirty="0">
                <a:ea typeface="+mn-lt"/>
                <a:cs typeface="+mn-lt"/>
              </a:rPr>
              <a:t>Contents </a:t>
            </a:r>
          </a:p>
          <a:p>
            <a:pPr marL="457200" indent="-457200">
              <a:buFont typeface="Arial"/>
              <a:buChar char="•"/>
            </a:pPr>
            <a:r>
              <a:rPr lang="en-GB" sz="2400" u="sng" dirty="0">
                <a:ea typeface="+mn-lt"/>
                <a:cs typeface="+mn-lt"/>
                <a:hlinkClick r:id="rId4"/>
              </a:rPr>
              <a:t>Infection prevention and control</a:t>
            </a:r>
            <a:r>
              <a:rPr lang="en-GB" sz="2400" dirty="0">
                <a:ea typeface="+mn-lt"/>
                <a:cs typeface="+mn-lt"/>
              </a:rPr>
              <a:t> - both general and Covid-19 </a:t>
            </a:r>
          </a:p>
          <a:p>
            <a:pPr marL="457200" indent="-457200">
              <a:buFont typeface="Arial"/>
              <a:buChar char="•"/>
            </a:pPr>
            <a:r>
              <a:rPr lang="en-GB" sz="2400" u="sng" dirty="0">
                <a:ea typeface="+mn-lt"/>
                <a:cs typeface="+mn-lt"/>
                <a:hlinkClick r:id="rId5"/>
              </a:rPr>
              <a:t>COVID-19 testing in adult social care settings</a:t>
            </a:r>
            <a:endParaRPr lang="en-GB" sz="24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sz="2400" u="sng" dirty="0">
                <a:ea typeface="+mn-lt"/>
                <a:cs typeface="+mn-lt"/>
                <a:hlinkClick r:id="rId6"/>
              </a:rPr>
              <a:t>Workforce</a:t>
            </a:r>
            <a:r>
              <a:rPr lang="en-GB" sz="2400" dirty="0">
                <a:ea typeface="+mn-lt"/>
                <a:cs typeface="+mn-lt"/>
              </a:rPr>
              <a:t> - includes Health and wellbeing of the adult social care workforce </a:t>
            </a:r>
          </a:p>
          <a:p>
            <a:pPr marL="457200" indent="-457200">
              <a:buFont typeface="Arial"/>
              <a:buChar char="•"/>
            </a:pPr>
            <a:r>
              <a:rPr lang="en-GB" sz="2400" u="sng" dirty="0">
                <a:ea typeface="+mn-lt"/>
                <a:cs typeface="+mn-lt"/>
                <a:hlinkClick r:id="rId7"/>
              </a:rPr>
              <a:t>Planning care</a:t>
            </a:r>
            <a:r>
              <a:rPr lang="en-GB" sz="2400" dirty="0">
                <a:ea typeface="+mn-lt"/>
                <a:cs typeface="+mn-lt"/>
              </a:rPr>
              <a:t> - includes social care reform white paper and ASC IPC and testing fund</a:t>
            </a:r>
          </a:p>
          <a:p>
            <a:pPr algn="l"/>
            <a:endParaRPr lang="en-GB" sz="2800" b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7682BB-759F-4363-875A-B815AEF54A03}"/>
              </a:ext>
            </a:extLst>
          </p:cNvPr>
          <p:cNvSpPr txBox="1"/>
          <p:nvPr/>
        </p:nvSpPr>
        <p:spPr>
          <a:xfrm>
            <a:off x="904876" y="3352238"/>
            <a:ext cx="911710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sz="2800" b="1">
              <a:cs typeface="Calibri"/>
            </a:endParaRPr>
          </a:p>
          <a:p>
            <a:pPr marL="457200" indent="-457200">
              <a:buFont typeface="Wingdings"/>
              <a:buChar char="v"/>
            </a:pPr>
            <a:endParaRPr lang="en-GB" sz="2800">
              <a:cs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75AF600-90CC-4749-8C4D-C01315A6A002}"/>
              </a:ext>
            </a:extLst>
          </p:cNvPr>
          <p:cNvSpPr txBox="1">
            <a:spLocks/>
          </p:cNvSpPr>
          <p:nvPr/>
        </p:nvSpPr>
        <p:spPr>
          <a:xfrm>
            <a:off x="2540001" y="188005"/>
            <a:ext cx="5932715" cy="890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/>
              <a:t>Adult Social Care guidance </a:t>
            </a:r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85CFB35-30F3-4FAF-A4EB-77166F83656D}"/>
              </a:ext>
            </a:extLst>
          </p:cNvPr>
          <p:cNvSpPr txBox="1">
            <a:spLocks/>
          </p:cNvSpPr>
          <p:nvPr/>
        </p:nvSpPr>
        <p:spPr>
          <a:xfrm>
            <a:off x="1696357" y="2068966"/>
            <a:ext cx="7982856" cy="39689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32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8353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D3C6B2-98F2-476A-9E2A-AD870485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272" y="1254124"/>
            <a:ext cx="7839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>
              <a:latin typeface="Calibri Light"/>
              <a:cs typeface="Calibri Light"/>
            </a:endParaRPr>
          </a:p>
          <a:p>
            <a:endParaRPr lang="en-GB">
              <a:latin typeface="Calibri Light"/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E7190D-8BAD-4727-B354-35984C94B103}"/>
              </a:ext>
            </a:extLst>
          </p:cNvPr>
          <p:cNvSpPr txBox="1"/>
          <p:nvPr/>
        </p:nvSpPr>
        <p:spPr>
          <a:xfrm>
            <a:off x="633186" y="125184"/>
            <a:ext cx="9800768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3200" b="1" dirty="0">
                <a:latin typeface="Calibri Light"/>
                <a:cs typeface="Calibri"/>
              </a:rPr>
              <a:t>Health and wellbeing of the adult social care workforce</a:t>
            </a:r>
          </a:p>
          <a:p>
            <a:endParaRPr lang="en-GB">
              <a:ea typeface="+mn-lt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F851CC-343D-4299-9DC4-03B108E67A21}"/>
              </a:ext>
            </a:extLst>
          </p:cNvPr>
          <p:cNvSpPr txBox="1"/>
          <p:nvPr/>
        </p:nvSpPr>
        <p:spPr>
          <a:xfrm>
            <a:off x="483921" y="657099"/>
            <a:ext cx="9973126" cy="69249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New guidance published 19 May 2022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Includes tips, advice and toolkits that employers and managers can use to help build the resilience of their team and address any concerns their staff may have. </a:t>
            </a:r>
            <a:endParaRPr lang="en-GB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It’s crucial that all those providing care and support – both employers and employees – take some time to think about their own colleagues, residents and family’s health, safety and wellbeing now more than ever before. </a:t>
            </a:r>
            <a:endParaRPr lang="en-GB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GB" dirty="0">
                <a:ea typeface="+mn-lt"/>
                <a:cs typeface="+mn-lt"/>
              </a:rPr>
              <a:t>Includes wellbeing support and building resilience:</a:t>
            </a:r>
          </a:p>
          <a:p>
            <a:pPr marL="742950" lvl="1" indent="-285750">
              <a:buFont typeface="Arial,Sans-Serif"/>
              <a:buChar char="•"/>
            </a:pPr>
            <a:r>
              <a:rPr lang="en-GB" dirty="0">
                <a:ea typeface="+mn-lt"/>
                <a:cs typeface="+mn-lt"/>
                <a:hlinkClick r:id="rId4"/>
              </a:rPr>
              <a:t>The British Psychological Society guide</a:t>
            </a:r>
            <a:endParaRPr lang="en-US">
              <a:ea typeface="+mn-lt"/>
              <a:cs typeface="+mn-lt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n-GB" dirty="0">
                <a:cs typeface="Calibri" panose="020F0502020204030204"/>
                <a:hlinkClick r:id="rId5"/>
              </a:rPr>
              <a:t>Wellbeing for front line staff | Local Government Association</a:t>
            </a:r>
            <a:endParaRPr lang="en-GB">
              <a:ea typeface="+mn-lt"/>
              <a:cs typeface="+mn-lt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n-GB" dirty="0">
                <a:cs typeface="Calibri" panose="020F0502020204030204"/>
                <a:hlinkClick r:id="rId6"/>
              </a:rPr>
              <a:t>Wellness Action Plan download - Mind</a:t>
            </a:r>
            <a:endParaRPr lang="en-GB"/>
          </a:p>
          <a:p>
            <a:pPr marL="285750" indent="-285750">
              <a:buFont typeface="Arial,Sans-Serif"/>
              <a:buChar char="•"/>
            </a:pPr>
            <a:r>
              <a:rPr lang="en-GB" dirty="0">
                <a:ea typeface="+mn-lt"/>
                <a:cs typeface="+mn-lt"/>
              </a:rPr>
              <a:t>Support for registered managers</a:t>
            </a:r>
            <a:endParaRPr lang="en-US" dirty="0">
              <a:ea typeface="+mn-lt"/>
              <a:cs typeface="+mn-lt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n-GB" dirty="0">
                <a:cs typeface="Calibri" panose="020F0502020204030204"/>
                <a:hlinkClick r:id="rId7"/>
              </a:rPr>
              <a:t>Skills for Care registered manager group | Facebook</a:t>
            </a:r>
            <a:endParaRPr lang="en-GB">
              <a:ea typeface="+mn-lt"/>
              <a:cs typeface="+mn-lt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n-GB" dirty="0">
                <a:cs typeface="Calibri" panose="020F0502020204030204"/>
                <a:hlinkClick r:id="rId8"/>
              </a:rPr>
              <a:t>Local networks for managers (skillsforcare.org.uk)</a:t>
            </a:r>
            <a:endParaRPr lang="en-GB">
              <a:ea typeface="+mn-lt"/>
              <a:cs typeface="+mn-lt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n-GB" dirty="0">
                <a:cs typeface="Calibri" panose="020F0502020204030204"/>
                <a:hlinkClick r:id="rId9"/>
              </a:rPr>
              <a:t>Deputy manager networks (skillsforcare.org.uk)</a:t>
            </a:r>
            <a:endParaRPr lang="en-GB">
              <a:ea typeface="+mn-lt"/>
              <a:cs typeface="+mn-lt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n-GB" dirty="0">
                <a:cs typeface="Calibri" panose="020F0502020204030204"/>
                <a:hlinkClick r:id="rId10"/>
              </a:rPr>
              <a:t>Registered manager webinars (skillsforcare.org.uk)</a:t>
            </a:r>
            <a:endParaRPr lang="en-GB"/>
          </a:p>
          <a:p>
            <a:pPr marL="285750" indent="-285750">
              <a:buFont typeface="Arial"/>
              <a:buChar char="•"/>
            </a:pPr>
            <a:r>
              <a:rPr lang="en-GB" dirty="0">
                <a:cs typeface="Calibri" panose="020F0502020204030204"/>
              </a:rPr>
              <a:t>Support for those who work alone</a:t>
            </a:r>
          </a:p>
          <a:p>
            <a:pPr marL="285750" indent="-285750">
              <a:buFont typeface="Arial"/>
              <a:buChar char="•"/>
            </a:pPr>
            <a:endParaRPr lang="en-GB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GB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 dirty="0">
              <a:cs typeface="Calibri"/>
            </a:endParaRPr>
          </a:p>
          <a:p>
            <a:pPr lvl="1"/>
            <a:endParaRPr lang="en-GB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 sz="2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453D3D-02D1-683C-ED40-80C613DFA827}"/>
              </a:ext>
            </a:extLst>
          </p:cNvPr>
          <p:cNvSpPr txBox="1"/>
          <p:nvPr/>
        </p:nvSpPr>
        <p:spPr>
          <a:xfrm>
            <a:off x="1104900" y="5912757"/>
            <a:ext cx="567327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11"/>
              </a:rPr>
              <a:t>Health and wellbeing of the adult social care workforce - GOV.UK (www.gov.uk)</a:t>
            </a:r>
            <a:endParaRPr lang="en-US"/>
          </a:p>
        </p:txBody>
      </p:sp>
      <p:pic>
        <p:nvPicPr>
          <p:cNvPr id="6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70920D0-5FAA-7630-58D1-F8894D7200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54258" y="3222563"/>
            <a:ext cx="3187699" cy="278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62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omerset Coronaviru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A99AB39EB1843AC0E2C9CF3E9E854" ma:contentTypeVersion="11" ma:contentTypeDescription="Create a new document." ma:contentTypeScope="" ma:versionID="3937dae7823aa9b6dbccb32b12f03431">
  <xsd:schema xmlns:xsd="http://www.w3.org/2001/XMLSchema" xmlns:xs="http://www.w3.org/2001/XMLSchema" xmlns:p="http://schemas.microsoft.com/office/2006/metadata/properties" xmlns:ns2="9256b367-1b7c-4d72-8003-93f604c3253f" xmlns:ns3="4a2a4cd0-fffa-4443-97a8-9b4adfa7ff21" targetNamespace="http://schemas.microsoft.com/office/2006/metadata/properties" ma:root="true" ma:fieldsID="a98ba624e6a4a4d5a36104d5da28e442" ns2:_="" ns3:_="">
    <xsd:import namespace="9256b367-1b7c-4d72-8003-93f604c3253f"/>
    <xsd:import namespace="4a2a4cd0-fffa-4443-97a8-9b4adfa7ff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6b367-1b7c-4d72-8003-93f604c325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a4cd0-fffa-4443-97a8-9b4adfa7ff2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b6b569b-509a-467d-b105-d97728d3fc11" ContentTypeId="0x0101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FCE6C5-B71B-423E-B88E-1D082402A8D9}">
  <ds:schemaRefs>
    <ds:schemaRef ds:uri="4a2a4cd0-fffa-4443-97a8-9b4adfa7ff21"/>
    <ds:schemaRef ds:uri="9256b367-1b7c-4d72-8003-93f604c3253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6592E80-DDDF-4D3D-A8C1-11041854E76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D61A610-51E1-42A9-8819-6DF4760AC86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23A08CE4-B94B-412E-BD4F-98FED2A07B6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3ca2043-b579-4aec-b164-86dbed9516ae}" enabled="1" method="Privileged" siteId="{b524f606-f77a-4aa2-8da2-fe70343b0cc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4</Slides>
  <Notes>4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78</cp:revision>
  <dcterms:created xsi:type="dcterms:W3CDTF">2022-05-06T09:41:12Z</dcterms:created>
  <dcterms:modified xsi:type="dcterms:W3CDTF">2022-05-26T13:42:05Z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0x0101006EEA99AB39EB1843AC0E2C9CF3E9E854</vt:lpwstr>
  </property>
</Properties>
</file>