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684" r:id="rId6"/>
  </p:sldMasterIdLst>
  <p:notesMasterIdLst>
    <p:notesMasterId r:id="rId16"/>
  </p:notesMasterIdLst>
  <p:sldIdLst>
    <p:sldId id="264" r:id="rId7"/>
    <p:sldId id="267" r:id="rId8"/>
    <p:sldId id="266" r:id="rId9"/>
    <p:sldId id="262" r:id="rId10"/>
    <p:sldId id="268" r:id="rId11"/>
    <p:sldId id="261" r:id="rId12"/>
    <p:sldId id="270" r:id="rId13"/>
    <p:sldId id="269" r:id="rId14"/>
    <p:sldId id="257" r:id="rId15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B3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335DF1-9BE0-3AE8-DB2C-DC841CB604EA}" v="129" dt="2022-05-03T10:57:14.285"/>
    <p1510:client id="{4B3A913C-8098-5528-5E87-D6DC5BF43600}" v="91" dt="2022-05-03T13:38:00.783"/>
    <p1510:client id="{BC03AD97-2D13-4ACE-88D7-690B6534CEFD}" v="323" dt="2022-05-03T11:15:11.2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z Green" userId="S::lzgreen@somerset.gov.uk::fc2df9e9-23d0-45e8-b611-6b50ab12f74f" providerId="AD" clId="Web-{8C94374D-DF72-8CF7-681D-921B5FB2A2B7}"/>
    <pc:docChg chg="delSld">
      <pc:chgData name="Liz Green" userId="S::lzgreen@somerset.gov.uk::fc2df9e9-23d0-45e8-b611-6b50ab12f74f" providerId="AD" clId="Web-{8C94374D-DF72-8CF7-681D-921B5FB2A2B7}" dt="2022-04-28T12:51:04.404" v="0"/>
      <pc:docMkLst>
        <pc:docMk/>
      </pc:docMkLst>
      <pc:sldChg chg="del">
        <pc:chgData name="Liz Green" userId="S::lzgreen@somerset.gov.uk::fc2df9e9-23d0-45e8-b611-6b50ab12f74f" providerId="AD" clId="Web-{8C94374D-DF72-8CF7-681D-921B5FB2A2B7}" dt="2022-04-28T12:51:04.404" v="0"/>
        <pc:sldMkLst>
          <pc:docMk/>
          <pc:sldMk cId="4045960852" sldId="258"/>
        </pc:sldMkLst>
      </pc:sldChg>
    </pc:docChg>
  </pc:docChgLst>
  <pc:docChgLst>
    <pc:chgData name="Liz Green" userId="S::lzgreen@somerset.gov.uk::fc2df9e9-23d0-45e8-b611-6b50ab12f74f" providerId="AD" clId="Web-{04335DF1-9BE0-3AE8-DB2C-DC841CB604EA}"/>
    <pc:docChg chg="addSld modSld">
      <pc:chgData name="Liz Green" userId="S::lzgreen@somerset.gov.uk::fc2df9e9-23d0-45e8-b611-6b50ab12f74f" providerId="AD" clId="Web-{04335DF1-9BE0-3AE8-DB2C-DC841CB604EA}" dt="2022-05-03T10:57:14.285" v="118" actId="14100"/>
      <pc:docMkLst>
        <pc:docMk/>
      </pc:docMkLst>
      <pc:sldChg chg="modSp">
        <pc:chgData name="Liz Green" userId="S::lzgreen@somerset.gov.uk::fc2df9e9-23d0-45e8-b611-6b50ab12f74f" providerId="AD" clId="Web-{04335DF1-9BE0-3AE8-DB2C-DC841CB604EA}" dt="2022-05-03T10:49:40.851" v="65" actId="1076"/>
        <pc:sldMkLst>
          <pc:docMk/>
          <pc:sldMk cId="1492322824" sldId="259"/>
        </pc:sldMkLst>
        <pc:spChg chg="mod">
          <ac:chgData name="Liz Green" userId="S::lzgreen@somerset.gov.uk::fc2df9e9-23d0-45e8-b611-6b50ab12f74f" providerId="AD" clId="Web-{04335DF1-9BE0-3AE8-DB2C-DC841CB604EA}" dt="2022-05-03T10:49:28.819" v="63" actId="1076"/>
          <ac:spMkLst>
            <pc:docMk/>
            <pc:sldMk cId="1492322824" sldId="259"/>
            <ac:spMk id="4" creationId="{1FD3C6B2-98F2-476A-9E2A-AD870485FC2D}"/>
          </ac:spMkLst>
        </pc:spChg>
        <pc:spChg chg="mod">
          <ac:chgData name="Liz Green" userId="S::lzgreen@somerset.gov.uk::fc2df9e9-23d0-45e8-b611-6b50ab12f74f" providerId="AD" clId="Web-{04335DF1-9BE0-3AE8-DB2C-DC841CB604EA}" dt="2022-05-03T10:47:52.223" v="59" actId="20577"/>
          <ac:spMkLst>
            <pc:docMk/>
            <pc:sldMk cId="1492322824" sldId="259"/>
            <ac:spMk id="5" creationId="{FEFC0191-FB35-3777-1A26-816FD3DD555A}"/>
          </ac:spMkLst>
        </pc:spChg>
        <pc:spChg chg="mod">
          <ac:chgData name="Liz Green" userId="S::lzgreen@somerset.gov.uk::fc2df9e9-23d0-45e8-b611-6b50ab12f74f" providerId="AD" clId="Web-{04335DF1-9BE0-3AE8-DB2C-DC841CB604EA}" dt="2022-05-03T10:49:40.851" v="65" actId="1076"/>
          <ac:spMkLst>
            <pc:docMk/>
            <pc:sldMk cId="1492322824" sldId="259"/>
            <ac:spMk id="6" creationId="{AADE30A4-D339-CADB-E058-8F9B856342F3}"/>
          </ac:spMkLst>
        </pc:spChg>
      </pc:sldChg>
      <pc:sldChg chg="modSp">
        <pc:chgData name="Liz Green" userId="S::lzgreen@somerset.gov.uk::fc2df9e9-23d0-45e8-b611-6b50ab12f74f" providerId="AD" clId="Web-{04335DF1-9BE0-3AE8-DB2C-DC841CB604EA}" dt="2022-05-03T10:46:52.128" v="58" actId="20577"/>
        <pc:sldMkLst>
          <pc:docMk/>
          <pc:sldMk cId="2063316242" sldId="261"/>
        </pc:sldMkLst>
        <pc:spChg chg="mod">
          <ac:chgData name="Liz Green" userId="S::lzgreen@somerset.gov.uk::fc2df9e9-23d0-45e8-b611-6b50ab12f74f" providerId="AD" clId="Web-{04335DF1-9BE0-3AE8-DB2C-DC841CB604EA}" dt="2022-05-03T10:46:52.128" v="58" actId="20577"/>
          <ac:spMkLst>
            <pc:docMk/>
            <pc:sldMk cId="2063316242" sldId="261"/>
            <ac:spMk id="3" creationId="{71CA90C0-9421-BD54-AF64-9AFA84495767}"/>
          </ac:spMkLst>
        </pc:spChg>
      </pc:sldChg>
      <pc:sldChg chg="addSp delSp modSp">
        <pc:chgData name="Liz Green" userId="S::lzgreen@somerset.gov.uk::fc2df9e9-23d0-45e8-b611-6b50ab12f74f" providerId="AD" clId="Web-{04335DF1-9BE0-3AE8-DB2C-DC841CB604EA}" dt="2022-05-03T10:19:15.412" v="8" actId="1076"/>
        <pc:sldMkLst>
          <pc:docMk/>
          <pc:sldMk cId="1558407767" sldId="266"/>
        </pc:sldMkLst>
        <pc:picChg chg="add mod">
          <ac:chgData name="Liz Green" userId="S::lzgreen@somerset.gov.uk::fc2df9e9-23d0-45e8-b611-6b50ab12f74f" providerId="AD" clId="Web-{04335DF1-9BE0-3AE8-DB2C-DC841CB604EA}" dt="2022-05-03T10:19:15.412" v="8" actId="1076"/>
          <ac:picMkLst>
            <pc:docMk/>
            <pc:sldMk cId="1558407767" sldId="266"/>
            <ac:picMk id="3" creationId="{0F7B283A-F9FB-3AD4-A26A-292737BEAD38}"/>
          </ac:picMkLst>
        </pc:picChg>
        <pc:picChg chg="del">
          <ac:chgData name="Liz Green" userId="S::lzgreen@somerset.gov.uk::fc2df9e9-23d0-45e8-b611-6b50ab12f74f" providerId="AD" clId="Web-{04335DF1-9BE0-3AE8-DB2C-DC841CB604EA}" dt="2022-05-03T10:18:22.770" v="0"/>
          <ac:picMkLst>
            <pc:docMk/>
            <pc:sldMk cId="1558407767" sldId="266"/>
            <ac:picMk id="5" creationId="{8136B035-F199-8EFC-9638-639122BECCE5}"/>
          </ac:picMkLst>
        </pc:picChg>
      </pc:sldChg>
      <pc:sldChg chg="addSp delSp modSp add replId">
        <pc:chgData name="Liz Green" userId="S::lzgreen@somerset.gov.uk::fc2df9e9-23d0-45e8-b611-6b50ab12f74f" providerId="AD" clId="Web-{04335DF1-9BE0-3AE8-DB2C-DC841CB604EA}" dt="2022-05-03T10:57:14.285" v="118" actId="14100"/>
        <pc:sldMkLst>
          <pc:docMk/>
          <pc:sldMk cId="3416283221" sldId="270"/>
        </pc:sldMkLst>
        <pc:spChg chg="mod">
          <ac:chgData name="Liz Green" userId="S::lzgreen@somerset.gov.uk::fc2df9e9-23d0-45e8-b611-6b50ab12f74f" providerId="AD" clId="Web-{04335DF1-9BE0-3AE8-DB2C-DC841CB604EA}" dt="2022-05-03T10:57:14.285" v="118" actId="14100"/>
          <ac:spMkLst>
            <pc:docMk/>
            <pc:sldMk cId="3416283221" sldId="270"/>
            <ac:spMk id="6" creationId="{AADE30A4-D339-CADB-E058-8F9B856342F3}"/>
          </ac:spMkLst>
        </pc:spChg>
        <pc:graphicFrameChg chg="add del mod modGraphic">
          <ac:chgData name="Liz Green" userId="S::lzgreen@somerset.gov.uk::fc2df9e9-23d0-45e8-b611-6b50ab12f74f" providerId="AD" clId="Web-{04335DF1-9BE0-3AE8-DB2C-DC841CB604EA}" dt="2022-05-03T10:57:09.003" v="117"/>
          <ac:graphicFrameMkLst>
            <pc:docMk/>
            <pc:sldMk cId="3416283221" sldId="270"/>
            <ac:graphicFrameMk id="7" creationId="{695AA637-7D15-5725-FE19-D9D8D762F411}"/>
          </ac:graphicFrameMkLst>
        </pc:graphicFrameChg>
      </pc:sldChg>
    </pc:docChg>
  </pc:docChgLst>
  <pc:docChgLst>
    <pc:chgData name="Liz Green" userId="S::lzgreen@somerset.gov.uk::fc2df9e9-23d0-45e8-b611-6b50ab12f74f" providerId="AD" clId="Web-{E01CB824-131E-416C-9127-59A855B98410}"/>
    <pc:docChg chg="addSld delSld modSld">
      <pc:chgData name="Liz Green" userId="S::lzgreen@somerset.gov.uk::fc2df9e9-23d0-45e8-b611-6b50ab12f74f" providerId="AD" clId="Web-{E01CB824-131E-416C-9127-59A855B98410}" dt="2022-04-27T14:09:19.537" v="34" actId="20577"/>
      <pc:docMkLst>
        <pc:docMk/>
      </pc:docMkLst>
      <pc:sldChg chg="del">
        <pc:chgData name="Liz Green" userId="S::lzgreen@somerset.gov.uk::fc2df9e9-23d0-45e8-b611-6b50ab12f74f" providerId="AD" clId="Web-{E01CB824-131E-416C-9127-59A855B98410}" dt="2022-04-27T09:50:17.194" v="0"/>
        <pc:sldMkLst>
          <pc:docMk/>
          <pc:sldMk cId="109857222" sldId="256"/>
        </pc:sldMkLst>
      </pc:sldChg>
      <pc:sldChg chg="modSp">
        <pc:chgData name="Liz Green" userId="S::lzgreen@somerset.gov.uk::fc2df9e9-23d0-45e8-b611-6b50ab12f74f" providerId="AD" clId="Web-{E01CB824-131E-416C-9127-59A855B98410}" dt="2022-04-27T14:09:19.537" v="34" actId="20577"/>
        <pc:sldMkLst>
          <pc:docMk/>
          <pc:sldMk cId="823094475" sldId="264"/>
        </pc:sldMkLst>
        <pc:spChg chg="mod">
          <ac:chgData name="Liz Green" userId="S::lzgreen@somerset.gov.uk::fc2df9e9-23d0-45e8-b611-6b50ab12f74f" providerId="AD" clId="Web-{E01CB824-131E-416C-9127-59A855B98410}" dt="2022-04-27T14:09:19.537" v="34" actId="20577"/>
          <ac:spMkLst>
            <pc:docMk/>
            <pc:sldMk cId="823094475" sldId="264"/>
            <ac:spMk id="6" creationId="{385CFB35-30F3-4FAF-A4EB-77166F83656D}"/>
          </ac:spMkLst>
        </pc:spChg>
      </pc:sldChg>
      <pc:sldChg chg="new del">
        <pc:chgData name="Liz Green" userId="S::lzgreen@somerset.gov.uk::fc2df9e9-23d0-45e8-b611-6b50ab12f74f" providerId="AD" clId="Web-{E01CB824-131E-416C-9127-59A855B98410}" dt="2022-04-27T09:51:32.727" v="8"/>
        <pc:sldMkLst>
          <pc:docMk/>
          <pc:sldMk cId="4113359289" sldId="265"/>
        </pc:sldMkLst>
      </pc:sldChg>
      <pc:sldChg chg="addSp modSp add replId">
        <pc:chgData name="Liz Green" userId="S::lzgreen@somerset.gov.uk::fc2df9e9-23d0-45e8-b611-6b50ab12f74f" providerId="AD" clId="Web-{E01CB824-131E-416C-9127-59A855B98410}" dt="2022-04-27T14:06:49.263" v="30" actId="1076"/>
        <pc:sldMkLst>
          <pc:docMk/>
          <pc:sldMk cId="1558407767" sldId="266"/>
        </pc:sldMkLst>
        <pc:spChg chg="mod">
          <ac:chgData name="Liz Green" userId="S::lzgreen@somerset.gov.uk::fc2df9e9-23d0-45e8-b611-6b50ab12f74f" providerId="AD" clId="Web-{E01CB824-131E-416C-9127-59A855B98410}" dt="2022-04-27T09:52:00.290" v="23" actId="1076"/>
          <ac:spMkLst>
            <pc:docMk/>
            <pc:sldMk cId="1558407767" sldId="266"/>
            <ac:spMk id="2" creationId="{60E7190D-8BAD-4727-B354-35984C94B103}"/>
          </ac:spMkLst>
        </pc:spChg>
        <pc:spChg chg="mod">
          <ac:chgData name="Liz Green" userId="S::lzgreen@somerset.gov.uk::fc2df9e9-23d0-45e8-b611-6b50ab12f74f" providerId="AD" clId="Web-{E01CB824-131E-416C-9127-59A855B98410}" dt="2022-04-27T09:51:37.196" v="10" actId="20577"/>
          <ac:spMkLst>
            <pc:docMk/>
            <pc:sldMk cId="1558407767" sldId="266"/>
            <ac:spMk id="3" creationId="{F3F851CC-343D-4299-9DC4-03B108E67A21}"/>
          </ac:spMkLst>
        </pc:spChg>
        <pc:picChg chg="add mod">
          <ac:chgData name="Liz Green" userId="S::lzgreen@somerset.gov.uk::fc2df9e9-23d0-45e8-b611-6b50ab12f74f" providerId="AD" clId="Web-{E01CB824-131E-416C-9127-59A855B98410}" dt="2022-04-27T14:06:49.263" v="30" actId="1076"/>
          <ac:picMkLst>
            <pc:docMk/>
            <pc:sldMk cId="1558407767" sldId="266"/>
            <ac:picMk id="5" creationId="{8136B035-F199-8EFC-9638-639122BECCE5}"/>
          </ac:picMkLst>
        </pc:picChg>
      </pc:sldChg>
    </pc:docChg>
  </pc:docChgLst>
  <pc:docChgLst>
    <pc:chgData name="Liz Green" userId="S::lzgreen@somerset.gov.uk::fc2df9e9-23d0-45e8-b611-6b50ab12f74f" providerId="AD" clId="Web-{4B3A913C-8098-5528-5E87-D6DC5BF43600}"/>
    <pc:docChg chg="modSld">
      <pc:chgData name="Liz Green" userId="S::lzgreen@somerset.gov.uk::fc2df9e9-23d0-45e8-b611-6b50ab12f74f" providerId="AD" clId="Web-{4B3A913C-8098-5528-5E87-D6DC5BF43600}" dt="2022-05-03T13:38:00.783" v="47" actId="20577"/>
      <pc:docMkLst>
        <pc:docMk/>
      </pc:docMkLst>
      <pc:sldChg chg="modSp">
        <pc:chgData name="Liz Green" userId="S::lzgreen@somerset.gov.uk::fc2df9e9-23d0-45e8-b611-6b50ab12f74f" providerId="AD" clId="Web-{4B3A913C-8098-5528-5E87-D6DC5BF43600}" dt="2022-05-03T13:38:00.783" v="47" actId="20577"/>
        <pc:sldMkLst>
          <pc:docMk/>
          <pc:sldMk cId="2063316242" sldId="261"/>
        </pc:sldMkLst>
        <pc:spChg chg="mod">
          <ac:chgData name="Liz Green" userId="S::lzgreen@somerset.gov.uk::fc2df9e9-23d0-45e8-b611-6b50ab12f74f" providerId="AD" clId="Web-{4B3A913C-8098-5528-5E87-D6DC5BF43600}" dt="2022-05-03T13:38:00.783" v="47" actId="20577"/>
          <ac:spMkLst>
            <pc:docMk/>
            <pc:sldMk cId="2063316242" sldId="261"/>
            <ac:spMk id="3" creationId="{71CA90C0-9421-BD54-AF64-9AFA84495767}"/>
          </ac:spMkLst>
        </pc:spChg>
      </pc:sldChg>
      <pc:sldChg chg="modSp">
        <pc:chgData name="Liz Green" userId="S::lzgreen@somerset.gov.uk::fc2df9e9-23d0-45e8-b611-6b50ab12f74f" providerId="AD" clId="Web-{4B3A913C-8098-5528-5E87-D6DC5BF43600}" dt="2022-05-03T11:30:10.927" v="0" actId="1076"/>
        <pc:sldMkLst>
          <pc:docMk/>
          <pc:sldMk cId="3416283221" sldId="270"/>
        </pc:sldMkLst>
        <pc:spChg chg="mod">
          <ac:chgData name="Liz Green" userId="S::lzgreen@somerset.gov.uk::fc2df9e9-23d0-45e8-b611-6b50ab12f74f" providerId="AD" clId="Web-{4B3A913C-8098-5528-5E87-D6DC5BF43600}" dt="2022-05-03T11:30:10.927" v="0" actId="1076"/>
          <ac:spMkLst>
            <pc:docMk/>
            <pc:sldMk cId="3416283221" sldId="270"/>
            <ac:spMk id="4" creationId="{1FD3C6B2-98F2-476A-9E2A-AD870485FC2D}"/>
          </ac:spMkLst>
        </pc:spChg>
      </pc:sldChg>
    </pc:docChg>
  </pc:docChgLst>
  <pc:docChgLst>
    <pc:chgData clId="Web-{E01CB824-131E-416C-9127-59A855B98410}"/>
    <pc:docChg chg="addSld addMainMaster">
      <pc:chgData name="" userId="" providerId="" clId="Web-{E01CB824-131E-416C-9127-59A855B98410}" dt="2022-04-27T09:49:50.146" v="7"/>
      <pc:docMkLst>
        <pc:docMk/>
      </pc:docMkLst>
      <pc:sldChg chg="add">
        <pc:chgData name="" userId="" providerId="" clId="Web-{E01CB824-131E-416C-9127-59A855B98410}" dt="2022-04-27T09:49:48.771" v="0"/>
        <pc:sldMkLst>
          <pc:docMk/>
          <pc:sldMk cId="3740143280" sldId="257"/>
        </pc:sldMkLst>
      </pc:sldChg>
      <pc:sldChg chg="add">
        <pc:chgData name="" userId="" providerId="" clId="Web-{E01CB824-131E-416C-9127-59A855B98410}" dt="2022-04-27T09:49:49.005" v="1"/>
        <pc:sldMkLst>
          <pc:docMk/>
          <pc:sldMk cId="4045960852" sldId="258"/>
        </pc:sldMkLst>
      </pc:sldChg>
      <pc:sldChg chg="add">
        <pc:chgData name="" userId="" providerId="" clId="Web-{E01CB824-131E-416C-9127-59A855B98410}" dt="2022-04-27T09:49:49.208" v="2"/>
        <pc:sldMkLst>
          <pc:docMk/>
          <pc:sldMk cId="1492322824" sldId="259"/>
        </pc:sldMkLst>
      </pc:sldChg>
      <pc:sldChg chg="add">
        <pc:chgData name="" userId="" providerId="" clId="Web-{E01CB824-131E-416C-9127-59A855B98410}" dt="2022-04-27T09:49:49.396" v="3"/>
        <pc:sldMkLst>
          <pc:docMk/>
          <pc:sldMk cId="2401297690" sldId="260"/>
        </pc:sldMkLst>
      </pc:sldChg>
      <pc:sldChg chg="add">
        <pc:chgData name="" userId="" providerId="" clId="Web-{E01CB824-131E-416C-9127-59A855B98410}" dt="2022-04-27T09:49:49.583" v="4"/>
        <pc:sldMkLst>
          <pc:docMk/>
          <pc:sldMk cId="2063316242" sldId="261"/>
        </pc:sldMkLst>
      </pc:sldChg>
      <pc:sldChg chg="add">
        <pc:chgData name="" userId="" providerId="" clId="Web-{E01CB824-131E-416C-9127-59A855B98410}" dt="2022-04-27T09:49:49.786" v="5"/>
        <pc:sldMkLst>
          <pc:docMk/>
          <pc:sldMk cId="1291312412" sldId="262"/>
        </pc:sldMkLst>
      </pc:sldChg>
      <pc:sldChg chg="add">
        <pc:chgData name="" userId="" providerId="" clId="Web-{E01CB824-131E-416C-9127-59A855B98410}" dt="2022-04-27T09:49:49.974" v="6"/>
        <pc:sldMkLst>
          <pc:docMk/>
          <pc:sldMk cId="880126632" sldId="263"/>
        </pc:sldMkLst>
      </pc:sldChg>
      <pc:sldChg chg="add">
        <pc:chgData name="" userId="" providerId="" clId="Web-{E01CB824-131E-416C-9127-59A855B98410}" dt="2022-04-27T09:49:50.146" v="7"/>
        <pc:sldMkLst>
          <pc:docMk/>
          <pc:sldMk cId="823094475" sldId="264"/>
        </pc:sldMkLst>
      </pc:sldChg>
      <pc:sldMasterChg chg="add addSldLayout">
        <pc:chgData name="" userId="" providerId="" clId="Web-{E01CB824-131E-416C-9127-59A855B98410}" dt="2022-04-27T09:49:48.771" v="0"/>
        <pc:sldMasterMkLst>
          <pc:docMk/>
          <pc:sldMasterMk cId="739276651" sldId="2147483684"/>
        </pc:sldMasterMkLst>
        <pc:sldLayoutChg chg="add">
          <pc:chgData name="" userId="" providerId="" clId="Web-{E01CB824-131E-416C-9127-59A855B98410}" dt="2022-04-27T09:49:48.771" v="0"/>
          <pc:sldLayoutMkLst>
            <pc:docMk/>
            <pc:sldMasterMk cId="739276651" sldId="2147483684"/>
            <pc:sldLayoutMk cId="3719014596" sldId="2147483685"/>
          </pc:sldLayoutMkLst>
        </pc:sldLayoutChg>
        <pc:sldLayoutChg chg="add">
          <pc:chgData name="" userId="" providerId="" clId="Web-{E01CB824-131E-416C-9127-59A855B98410}" dt="2022-04-27T09:49:48.771" v="0"/>
          <pc:sldLayoutMkLst>
            <pc:docMk/>
            <pc:sldMasterMk cId="739276651" sldId="2147483684"/>
            <pc:sldLayoutMk cId="1306289680" sldId="2147483686"/>
          </pc:sldLayoutMkLst>
        </pc:sldLayoutChg>
        <pc:sldLayoutChg chg="add">
          <pc:chgData name="" userId="" providerId="" clId="Web-{E01CB824-131E-416C-9127-59A855B98410}" dt="2022-04-27T09:49:48.771" v="0"/>
          <pc:sldLayoutMkLst>
            <pc:docMk/>
            <pc:sldMasterMk cId="739276651" sldId="2147483684"/>
            <pc:sldLayoutMk cId="4182084543" sldId="2147483687"/>
          </pc:sldLayoutMkLst>
        </pc:sldLayoutChg>
        <pc:sldLayoutChg chg="add">
          <pc:chgData name="" userId="" providerId="" clId="Web-{E01CB824-131E-416C-9127-59A855B98410}" dt="2022-04-27T09:49:48.771" v="0"/>
          <pc:sldLayoutMkLst>
            <pc:docMk/>
            <pc:sldMasterMk cId="739276651" sldId="2147483684"/>
            <pc:sldLayoutMk cId="810760189" sldId="2147483688"/>
          </pc:sldLayoutMkLst>
        </pc:sldLayoutChg>
        <pc:sldLayoutChg chg="add">
          <pc:chgData name="" userId="" providerId="" clId="Web-{E01CB824-131E-416C-9127-59A855B98410}" dt="2022-04-27T09:49:48.771" v="0"/>
          <pc:sldLayoutMkLst>
            <pc:docMk/>
            <pc:sldMasterMk cId="739276651" sldId="2147483684"/>
            <pc:sldLayoutMk cId="3190158992" sldId="2147483689"/>
          </pc:sldLayoutMkLst>
        </pc:sldLayoutChg>
        <pc:sldLayoutChg chg="add">
          <pc:chgData name="" userId="" providerId="" clId="Web-{E01CB824-131E-416C-9127-59A855B98410}" dt="2022-04-27T09:49:48.771" v="0"/>
          <pc:sldLayoutMkLst>
            <pc:docMk/>
            <pc:sldMasterMk cId="739276651" sldId="2147483684"/>
            <pc:sldLayoutMk cId="4222221675" sldId="2147483690"/>
          </pc:sldLayoutMkLst>
        </pc:sldLayoutChg>
        <pc:sldLayoutChg chg="add">
          <pc:chgData name="" userId="" providerId="" clId="Web-{E01CB824-131E-416C-9127-59A855B98410}" dt="2022-04-27T09:49:48.771" v="0"/>
          <pc:sldLayoutMkLst>
            <pc:docMk/>
            <pc:sldMasterMk cId="739276651" sldId="2147483684"/>
            <pc:sldLayoutMk cId="1271574041" sldId="2147483691"/>
          </pc:sldLayoutMkLst>
        </pc:sldLayoutChg>
        <pc:sldLayoutChg chg="add">
          <pc:chgData name="" userId="" providerId="" clId="Web-{E01CB824-131E-416C-9127-59A855B98410}" dt="2022-04-27T09:49:48.771" v="0"/>
          <pc:sldLayoutMkLst>
            <pc:docMk/>
            <pc:sldMasterMk cId="739276651" sldId="2147483684"/>
            <pc:sldLayoutMk cId="2614770150" sldId="2147483692"/>
          </pc:sldLayoutMkLst>
        </pc:sldLayoutChg>
        <pc:sldLayoutChg chg="add">
          <pc:chgData name="" userId="" providerId="" clId="Web-{E01CB824-131E-416C-9127-59A855B98410}" dt="2022-04-27T09:49:48.771" v="0"/>
          <pc:sldLayoutMkLst>
            <pc:docMk/>
            <pc:sldMasterMk cId="739276651" sldId="2147483684"/>
            <pc:sldLayoutMk cId="3056800206" sldId="2147483693"/>
          </pc:sldLayoutMkLst>
        </pc:sldLayoutChg>
        <pc:sldLayoutChg chg="add">
          <pc:chgData name="" userId="" providerId="" clId="Web-{E01CB824-131E-416C-9127-59A855B98410}" dt="2022-04-27T09:49:48.771" v="0"/>
          <pc:sldLayoutMkLst>
            <pc:docMk/>
            <pc:sldMasterMk cId="739276651" sldId="2147483684"/>
            <pc:sldLayoutMk cId="1603315233" sldId="2147483694"/>
          </pc:sldLayoutMkLst>
        </pc:sldLayoutChg>
        <pc:sldLayoutChg chg="add">
          <pc:chgData name="" userId="" providerId="" clId="Web-{E01CB824-131E-416C-9127-59A855B98410}" dt="2022-04-27T09:49:48.771" v="0"/>
          <pc:sldLayoutMkLst>
            <pc:docMk/>
            <pc:sldMasterMk cId="739276651" sldId="2147483684"/>
            <pc:sldLayoutMk cId="2775802886" sldId="2147483695"/>
          </pc:sldLayoutMkLst>
        </pc:sldLayoutChg>
      </pc:sldMasterChg>
    </pc:docChg>
  </pc:docChgLst>
  <pc:docChgLst>
    <pc:chgData name="Liz Green" userId="fc2df9e9-23d0-45e8-b611-6b50ab12f74f" providerId="ADAL" clId="{BC03AD97-2D13-4ACE-88D7-690B6534CEFD}"/>
    <pc:docChg chg="undo custSel addSld delSld modSld">
      <pc:chgData name="Liz Green" userId="fc2df9e9-23d0-45e8-b611-6b50ab12f74f" providerId="ADAL" clId="{BC03AD97-2D13-4ACE-88D7-690B6534CEFD}" dt="2022-05-03T11:19:45.558" v="967" actId="2696"/>
      <pc:docMkLst>
        <pc:docMk/>
      </pc:docMkLst>
      <pc:sldChg chg="modSp mod">
        <pc:chgData name="Liz Green" userId="fc2df9e9-23d0-45e8-b611-6b50ab12f74f" providerId="ADAL" clId="{BC03AD97-2D13-4ACE-88D7-690B6534CEFD}" dt="2022-04-27T16:30:49.766" v="695" actId="1076"/>
        <pc:sldMkLst>
          <pc:docMk/>
          <pc:sldMk cId="3740143280" sldId="257"/>
        </pc:sldMkLst>
        <pc:spChg chg="mod">
          <ac:chgData name="Liz Green" userId="fc2df9e9-23d0-45e8-b611-6b50ab12f74f" providerId="ADAL" clId="{BC03AD97-2D13-4ACE-88D7-690B6534CEFD}" dt="2022-04-27T16:30:49.766" v="695" actId="1076"/>
          <ac:spMkLst>
            <pc:docMk/>
            <pc:sldMk cId="3740143280" sldId="257"/>
            <ac:spMk id="3" creationId="{7B2FE0E3-95B4-4968-AB41-C19AFDA41660}"/>
          </ac:spMkLst>
        </pc:spChg>
      </pc:sldChg>
      <pc:sldChg chg="del">
        <pc:chgData name="Liz Green" userId="fc2df9e9-23d0-45e8-b611-6b50ab12f74f" providerId="ADAL" clId="{BC03AD97-2D13-4ACE-88D7-690B6534CEFD}" dt="2022-05-03T11:19:45.558" v="967" actId="2696"/>
        <pc:sldMkLst>
          <pc:docMk/>
          <pc:sldMk cId="1492322824" sldId="259"/>
        </pc:sldMkLst>
      </pc:sldChg>
      <pc:sldChg chg="del">
        <pc:chgData name="Liz Green" userId="fc2df9e9-23d0-45e8-b611-6b50ab12f74f" providerId="ADAL" clId="{BC03AD97-2D13-4ACE-88D7-690B6534CEFD}" dt="2022-04-27T16:19:17.245" v="457" actId="2696"/>
        <pc:sldMkLst>
          <pc:docMk/>
          <pc:sldMk cId="2401297690" sldId="260"/>
        </pc:sldMkLst>
      </pc:sldChg>
      <pc:sldChg chg="addSp delSp modSp mod">
        <pc:chgData name="Liz Green" userId="fc2df9e9-23d0-45e8-b611-6b50ab12f74f" providerId="ADAL" clId="{BC03AD97-2D13-4ACE-88D7-690B6534CEFD}" dt="2022-04-27T15:23:29.166" v="437" actId="1076"/>
        <pc:sldMkLst>
          <pc:docMk/>
          <pc:sldMk cId="1291312412" sldId="262"/>
        </pc:sldMkLst>
        <pc:spChg chg="mod">
          <ac:chgData name="Liz Green" userId="fc2df9e9-23d0-45e8-b611-6b50ab12f74f" providerId="ADAL" clId="{BC03AD97-2D13-4ACE-88D7-690B6534CEFD}" dt="2022-04-27T15:15:48.488" v="360" actId="6549"/>
          <ac:spMkLst>
            <pc:docMk/>
            <pc:sldMk cId="1291312412" sldId="262"/>
            <ac:spMk id="3" creationId="{71CA90C0-9421-BD54-AF64-9AFA84495767}"/>
          </ac:spMkLst>
        </pc:spChg>
        <pc:spChg chg="mod">
          <ac:chgData name="Liz Green" userId="fc2df9e9-23d0-45e8-b611-6b50ab12f74f" providerId="ADAL" clId="{BC03AD97-2D13-4ACE-88D7-690B6534CEFD}" dt="2022-04-27T15:23:29.166" v="437" actId="1076"/>
          <ac:spMkLst>
            <pc:docMk/>
            <pc:sldMk cId="1291312412" sldId="262"/>
            <ac:spMk id="5" creationId="{FEFC0191-FB35-3777-1A26-816FD3DD555A}"/>
          </ac:spMkLst>
        </pc:spChg>
        <pc:spChg chg="mod">
          <ac:chgData name="Liz Green" userId="fc2df9e9-23d0-45e8-b611-6b50ab12f74f" providerId="ADAL" clId="{BC03AD97-2D13-4ACE-88D7-690B6534CEFD}" dt="2022-04-27T15:22:26.530" v="433" actId="1076"/>
          <ac:spMkLst>
            <pc:docMk/>
            <pc:sldMk cId="1291312412" sldId="262"/>
            <ac:spMk id="7" creationId="{DA375AF0-7D86-383B-0788-BC6F506DD637}"/>
          </ac:spMkLst>
        </pc:spChg>
        <pc:spChg chg="del">
          <ac:chgData name="Liz Green" userId="fc2df9e9-23d0-45e8-b611-6b50ab12f74f" providerId="ADAL" clId="{BC03AD97-2D13-4ACE-88D7-690B6534CEFD}" dt="2022-04-27T15:15:41.258" v="358" actId="478"/>
          <ac:spMkLst>
            <pc:docMk/>
            <pc:sldMk cId="1291312412" sldId="262"/>
            <ac:spMk id="8" creationId="{659527F1-AE2D-6936-C616-535A34176B8D}"/>
          </ac:spMkLst>
        </pc:spChg>
        <pc:spChg chg="add mod">
          <ac:chgData name="Liz Green" userId="fc2df9e9-23d0-45e8-b611-6b50ab12f74f" providerId="ADAL" clId="{BC03AD97-2D13-4ACE-88D7-690B6534CEFD}" dt="2022-04-27T15:21:59.583" v="407" actId="1076"/>
          <ac:spMkLst>
            <pc:docMk/>
            <pc:sldMk cId="1291312412" sldId="262"/>
            <ac:spMk id="17" creationId="{30AB812D-072D-41C7-9DAE-E8C62578450C}"/>
          </ac:spMkLst>
        </pc:spChg>
        <pc:picChg chg="del">
          <ac:chgData name="Liz Green" userId="fc2df9e9-23d0-45e8-b611-6b50ab12f74f" providerId="ADAL" clId="{BC03AD97-2D13-4ACE-88D7-690B6534CEFD}" dt="2022-04-27T15:15:36.058" v="357" actId="478"/>
          <ac:picMkLst>
            <pc:docMk/>
            <pc:sldMk cId="1291312412" sldId="262"/>
            <ac:picMk id="6" creationId="{E16EEC11-F95D-D690-473D-9C423BA357FD}"/>
          </ac:picMkLst>
        </pc:picChg>
        <pc:picChg chg="add mod">
          <ac:chgData name="Liz Green" userId="fc2df9e9-23d0-45e8-b611-6b50ab12f74f" providerId="ADAL" clId="{BC03AD97-2D13-4ACE-88D7-690B6534CEFD}" dt="2022-04-27T15:23:08.598" v="435" actId="1076"/>
          <ac:picMkLst>
            <pc:docMk/>
            <pc:sldMk cId="1291312412" sldId="262"/>
            <ac:picMk id="10" creationId="{CC219972-F93B-4880-BDD5-DDBBA676006E}"/>
          </ac:picMkLst>
        </pc:picChg>
        <pc:picChg chg="add del mod">
          <ac:chgData name="Liz Green" userId="fc2df9e9-23d0-45e8-b611-6b50ab12f74f" providerId="ADAL" clId="{BC03AD97-2D13-4ACE-88D7-690B6534CEFD}" dt="2022-04-27T15:21:27.321" v="400" actId="478"/>
          <ac:picMkLst>
            <pc:docMk/>
            <pc:sldMk cId="1291312412" sldId="262"/>
            <ac:picMk id="13" creationId="{E96846BD-5B13-4D2C-B545-0B82FECC903C}"/>
          </ac:picMkLst>
        </pc:picChg>
        <pc:picChg chg="add mod">
          <ac:chgData name="Liz Green" userId="fc2df9e9-23d0-45e8-b611-6b50ab12f74f" providerId="ADAL" clId="{BC03AD97-2D13-4ACE-88D7-690B6534CEFD}" dt="2022-04-27T15:23:12.449" v="436" actId="1076"/>
          <ac:picMkLst>
            <pc:docMk/>
            <pc:sldMk cId="1291312412" sldId="262"/>
            <ac:picMk id="15" creationId="{B2392467-E054-48E7-A87B-F62A0D1AA14A}"/>
          </ac:picMkLst>
        </pc:picChg>
      </pc:sldChg>
      <pc:sldChg chg="addSp delSp modSp del mod">
        <pc:chgData name="Liz Green" userId="fc2df9e9-23d0-45e8-b611-6b50ab12f74f" providerId="ADAL" clId="{BC03AD97-2D13-4ACE-88D7-690B6534CEFD}" dt="2022-04-27T15:06:14.989" v="321" actId="2696"/>
        <pc:sldMkLst>
          <pc:docMk/>
          <pc:sldMk cId="880126632" sldId="263"/>
        </pc:sldMkLst>
        <pc:graphicFrameChg chg="add del mod modGraphic">
          <ac:chgData name="Liz Green" userId="fc2df9e9-23d0-45e8-b611-6b50ab12f74f" providerId="ADAL" clId="{BC03AD97-2D13-4ACE-88D7-690B6534CEFD}" dt="2022-04-27T14:17:00.204" v="217" actId="478"/>
          <ac:graphicFrameMkLst>
            <pc:docMk/>
            <pc:sldMk cId="880126632" sldId="263"/>
            <ac:graphicFrameMk id="5" creationId="{3056A9F3-41D9-4E7C-84AE-086D4BF3B635}"/>
          </ac:graphicFrameMkLst>
        </pc:graphicFrameChg>
      </pc:sldChg>
      <pc:sldChg chg="delSp modSp mod">
        <pc:chgData name="Liz Green" userId="fc2df9e9-23d0-45e8-b611-6b50ab12f74f" providerId="ADAL" clId="{BC03AD97-2D13-4ACE-88D7-690B6534CEFD}" dt="2022-04-27T15:08:55.985" v="353" actId="113"/>
        <pc:sldMkLst>
          <pc:docMk/>
          <pc:sldMk cId="1558407767" sldId="266"/>
        </pc:sldMkLst>
        <pc:spChg chg="mod">
          <ac:chgData name="Liz Green" userId="fc2df9e9-23d0-45e8-b611-6b50ab12f74f" providerId="ADAL" clId="{BC03AD97-2D13-4ACE-88D7-690B6534CEFD}" dt="2022-04-27T15:08:55.985" v="353" actId="113"/>
          <ac:spMkLst>
            <pc:docMk/>
            <pc:sldMk cId="1558407767" sldId="266"/>
            <ac:spMk id="2" creationId="{60E7190D-8BAD-4727-B354-35984C94B103}"/>
          </ac:spMkLst>
        </pc:spChg>
        <pc:spChg chg="del">
          <ac:chgData name="Liz Green" userId="fc2df9e9-23d0-45e8-b611-6b50ab12f74f" providerId="ADAL" clId="{BC03AD97-2D13-4ACE-88D7-690B6534CEFD}" dt="2022-04-27T15:08:26.105" v="348" actId="478"/>
          <ac:spMkLst>
            <pc:docMk/>
            <pc:sldMk cId="1558407767" sldId="266"/>
            <ac:spMk id="3" creationId="{F3F851CC-343D-4299-9DC4-03B108E67A21}"/>
          </ac:spMkLst>
        </pc:spChg>
        <pc:picChg chg="mod">
          <ac:chgData name="Liz Green" userId="fc2df9e9-23d0-45e8-b611-6b50ab12f74f" providerId="ADAL" clId="{BC03AD97-2D13-4ACE-88D7-690B6534CEFD}" dt="2022-04-27T15:08:29.744" v="349" actId="1076"/>
          <ac:picMkLst>
            <pc:docMk/>
            <pc:sldMk cId="1558407767" sldId="266"/>
            <ac:picMk id="5" creationId="{8136B035-F199-8EFC-9638-639122BECCE5}"/>
          </ac:picMkLst>
        </pc:picChg>
      </pc:sldChg>
      <pc:sldChg chg="delSp modSp add mod">
        <pc:chgData name="Liz Green" userId="fc2df9e9-23d0-45e8-b611-6b50ab12f74f" providerId="ADAL" clId="{BC03AD97-2D13-4ACE-88D7-690B6534CEFD}" dt="2022-04-27T15:08:49.542" v="352" actId="113"/>
        <pc:sldMkLst>
          <pc:docMk/>
          <pc:sldMk cId="540212196" sldId="267"/>
        </pc:sldMkLst>
        <pc:spChg chg="mod">
          <ac:chgData name="Liz Green" userId="fc2df9e9-23d0-45e8-b611-6b50ab12f74f" providerId="ADAL" clId="{BC03AD97-2D13-4ACE-88D7-690B6534CEFD}" dt="2022-04-27T15:08:49.542" v="352" actId="113"/>
          <ac:spMkLst>
            <pc:docMk/>
            <pc:sldMk cId="540212196" sldId="267"/>
            <ac:spMk id="2" creationId="{60E7190D-8BAD-4727-B354-35984C94B103}"/>
          </ac:spMkLst>
        </pc:spChg>
        <pc:spChg chg="del">
          <ac:chgData name="Liz Green" userId="fc2df9e9-23d0-45e8-b611-6b50ab12f74f" providerId="ADAL" clId="{BC03AD97-2D13-4ACE-88D7-690B6534CEFD}" dt="2022-04-27T14:14:57.152" v="206" actId="478"/>
          <ac:spMkLst>
            <pc:docMk/>
            <pc:sldMk cId="540212196" sldId="267"/>
            <ac:spMk id="3" creationId="{F3F851CC-343D-4299-9DC4-03B108E67A21}"/>
          </ac:spMkLst>
        </pc:spChg>
        <pc:graphicFrameChg chg="mod">
          <ac:chgData name="Liz Green" userId="fc2df9e9-23d0-45e8-b611-6b50ab12f74f" providerId="ADAL" clId="{BC03AD97-2D13-4ACE-88D7-690B6534CEFD}" dt="2022-04-27T14:21:16.082" v="320" actId="20577"/>
          <ac:graphicFrameMkLst>
            <pc:docMk/>
            <pc:sldMk cId="540212196" sldId="267"/>
            <ac:graphicFrameMk id="5" creationId="{3056A9F3-41D9-4E7C-84AE-086D4BF3B635}"/>
          </ac:graphicFrameMkLst>
        </pc:graphicFrameChg>
      </pc:sldChg>
      <pc:sldChg chg="modSp add mod">
        <pc:chgData name="Liz Green" userId="fc2df9e9-23d0-45e8-b611-6b50ab12f74f" providerId="ADAL" clId="{BC03AD97-2D13-4ACE-88D7-690B6534CEFD}" dt="2022-04-27T16:18:11.281" v="456" actId="20577"/>
        <pc:sldMkLst>
          <pc:docMk/>
          <pc:sldMk cId="198431243" sldId="268"/>
        </pc:sldMkLst>
        <pc:spChg chg="mod">
          <ac:chgData name="Liz Green" userId="fc2df9e9-23d0-45e8-b611-6b50ab12f74f" providerId="ADAL" clId="{BC03AD97-2D13-4ACE-88D7-690B6534CEFD}" dt="2022-04-27T16:17:55.926" v="440" actId="1076"/>
          <ac:spMkLst>
            <pc:docMk/>
            <pc:sldMk cId="198431243" sldId="268"/>
            <ac:spMk id="3" creationId="{71CA90C0-9421-BD54-AF64-9AFA84495767}"/>
          </ac:spMkLst>
        </pc:spChg>
        <pc:spChg chg="mod">
          <ac:chgData name="Liz Green" userId="fc2df9e9-23d0-45e8-b611-6b50ab12f74f" providerId="ADAL" clId="{BC03AD97-2D13-4ACE-88D7-690B6534CEFD}" dt="2022-04-27T16:18:11.281" v="456" actId="20577"/>
          <ac:spMkLst>
            <pc:docMk/>
            <pc:sldMk cId="198431243" sldId="268"/>
            <ac:spMk id="7" creationId="{DA375AF0-7D86-383B-0788-BC6F506DD637}"/>
          </ac:spMkLst>
        </pc:spChg>
      </pc:sldChg>
      <pc:sldChg chg="new del">
        <pc:chgData name="Liz Green" userId="fc2df9e9-23d0-45e8-b611-6b50ab12f74f" providerId="ADAL" clId="{BC03AD97-2D13-4ACE-88D7-690B6534CEFD}" dt="2022-04-27T15:15:26.605" v="355" actId="2696"/>
        <pc:sldMkLst>
          <pc:docMk/>
          <pc:sldMk cId="213209329" sldId="268"/>
        </pc:sldMkLst>
      </pc:sldChg>
      <pc:sldChg chg="addSp delSp modSp add mod">
        <pc:chgData name="Liz Green" userId="fc2df9e9-23d0-45e8-b611-6b50ab12f74f" providerId="ADAL" clId="{BC03AD97-2D13-4ACE-88D7-690B6534CEFD}" dt="2022-04-27T16:36:30.829" v="699" actId="1076"/>
        <pc:sldMkLst>
          <pc:docMk/>
          <pc:sldMk cId="663047130" sldId="269"/>
        </pc:sldMkLst>
        <pc:spChg chg="del">
          <ac:chgData name="Liz Green" userId="fc2df9e9-23d0-45e8-b611-6b50ab12f74f" providerId="ADAL" clId="{BC03AD97-2D13-4ACE-88D7-690B6534CEFD}" dt="2022-04-27T16:27:19.177" v="522" actId="478"/>
          <ac:spMkLst>
            <pc:docMk/>
            <pc:sldMk cId="663047130" sldId="269"/>
            <ac:spMk id="4" creationId="{1FD3C6B2-98F2-476A-9E2A-AD870485FC2D}"/>
          </ac:spMkLst>
        </pc:spChg>
        <pc:spChg chg="del mod">
          <ac:chgData name="Liz Green" userId="fc2df9e9-23d0-45e8-b611-6b50ab12f74f" providerId="ADAL" clId="{BC03AD97-2D13-4ACE-88D7-690B6534CEFD}" dt="2022-04-27T16:19:52.248" v="462" actId="478"/>
          <ac:spMkLst>
            <pc:docMk/>
            <pc:sldMk cId="663047130" sldId="269"/>
            <ac:spMk id="7" creationId="{DA375AF0-7D86-383B-0788-BC6F506DD637}"/>
          </ac:spMkLst>
        </pc:spChg>
        <pc:spChg chg="mod">
          <ac:chgData name="Liz Green" userId="fc2df9e9-23d0-45e8-b611-6b50ab12f74f" providerId="ADAL" clId="{BC03AD97-2D13-4ACE-88D7-690B6534CEFD}" dt="2022-04-27T16:29:00.604" v="534" actId="1076"/>
          <ac:spMkLst>
            <pc:docMk/>
            <pc:sldMk cId="663047130" sldId="269"/>
            <ac:spMk id="9" creationId="{A3EA169A-E19A-DC90-F654-95C646109113}"/>
          </ac:spMkLst>
        </pc:spChg>
        <pc:spChg chg="add mod">
          <ac:chgData name="Liz Green" userId="fc2df9e9-23d0-45e8-b611-6b50ab12f74f" providerId="ADAL" clId="{BC03AD97-2D13-4ACE-88D7-690B6534CEFD}" dt="2022-04-27T16:36:20.858" v="696" actId="1076"/>
          <ac:spMkLst>
            <pc:docMk/>
            <pc:sldMk cId="663047130" sldId="269"/>
            <ac:spMk id="14" creationId="{422D9691-B924-4AC3-BC0C-62378D73C392}"/>
          </ac:spMkLst>
        </pc:spChg>
        <pc:spChg chg="add mod">
          <ac:chgData name="Liz Green" userId="fc2df9e9-23d0-45e8-b611-6b50ab12f74f" providerId="ADAL" clId="{BC03AD97-2D13-4ACE-88D7-690B6534CEFD}" dt="2022-04-27T16:36:24.044" v="697" actId="1076"/>
          <ac:spMkLst>
            <pc:docMk/>
            <pc:sldMk cId="663047130" sldId="269"/>
            <ac:spMk id="17" creationId="{5118D9AB-0352-4532-98D2-BBD98F6BD4D5}"/>
          </ac:spMkLst>
        </pc:spChg>
        <pc:spChg chg="add del mod">
          <ac:chgData name="Liz Green" userId="fc2df9e9-23d0-45e8-b611-6b50ab12f74f" providerId="ADAL" clId="{BC03AD97-2D13-4ACE-88D7-690B6534CEFD}" dt="2022-04-27T16:27:31.623" v="527" actId="478"/>
          <ac:spMkLst>
            <pc:docMk/>
            <pc:sldMk cId="663047130" sldId="269"/>
            <ac:spMk id="19" creationId="{A56ECF2F-E380-4759-9A13-C5D3950020A5}"/>
          </ac:spMkLst>
        </pc:spChg>
        <pc:spChg chg="add mod">
          <ac:chgData name="Liz Green" userId="fc2df9e9-23d0-45e8-b611-6b50ab12f74f" providerId="ADAL" clId="{BC03AD97-2D13-4ACE-88D7-690B6534CEFD}" dt="2022-04-27T16:36:30.829" v="699" actId="1076"/>
          <ac:spMkLst>
            <pc:docMk/>
            <pc:sldMk cId="663047130" sldId="269"/>
            <ac:spMk id="23" creationId="{7E1A4383-B690-47B5-B630-B62DBBC602FC}"/>
          </ac:spMkLst>
        </pc:spChg>
        <pc:picChg chg="add del mod">
          <ac:chgData name="Liz Green" userId="fc2df9e9-23d0-45e8-b611-6b50ab12f74f" providerId="ADAL" clId="{BC03AD97-2D13-4ACE-88D7-690B6534CEFD}" dt="2022-04-27T16:27:28.766" v="526" actId="478"/>
          <ac:picMkLst>
            <pc:docMk/>
            <pc:sldMk cId="663047130" sldId="269"/>
            <ac:picMk id="6" creationId="{DF7281E0-3F04-4156-8C98-B1B7759951E2}"/>
          </ac:picMkLst>
        </pc:picChg>
        <pc:picChg chg="del">
          <ac:chgData name="Liz Green" userId="fc2df9e9-23d0-45e8-b611-6b50ab12f74f" providerId="ADAL" clId="{BC03AD97-2D13-4ACE-88D7-690B6534CEFD}" dt="2022-04-27T16:19:49.111" v="459" actId="478"/>
          <ac:picMkLst>
            <pc:docMk/>
            <pc:sldMk cId="663047130" sldId="269"/>
            <ac:picMk id="11" creationId="{B560BBAB-3D7A-7117-388A-7D2C16BE4520}"/>
          </ac:picMkLst>
        </pc:picChg>
        <pc:picChg chg="del">
          <ac:chgData name="Liz Green" userId="fc2df9e9-23d0-45e8-b611-6b50ab12f74f" providerId="ADAL" clId="{BC03AD97-2D13-4ACE-88D7-690B6534CEFD}" dt="2022-04-27T16:19:49.863" v="460" actId="478"/>
          <ac:picMkLst>
            <pc:docMk/>
            <pc:sldMk cId="663047130" sldId="269"/>
            <ac:picMk id="13" creationId="{D671D433-AB05-401E-E5C5-4D41062C76BC}"/>
          </ac:picMkLst>
        </pc:picChg>
        <pc:picChg chg="add del mod">
          <ac:chgData name="Liz Green" userId="fc2df9e9-23d0-45e8-b611-6b50ab12f74f" providerId="ADAL" clId="{BC03AD97-2D13-4ACE-88D7-690B6534CEFD}" dt="2022-04-27T16:28:23.439" v="530" actId="478"/>
          <ac:picMkLst>
            <pc:docMk/>
            <pc:sldMk cId="663047130" sldId="269"/>
            <ac:picMk id="15" creationId="{022C5B56-4B77-46DE-ADAC-8CF2CCD9CC0C}"/>
          </ac:picMkLst>
        </pc:picChg>
        <pc:picChg chg="add mod">
          <ac:chgData name="Liz Green" userId="fc2df9e9-23d0-45e8-b611-6b50ab12f74f" providerId="ADAL" clId="{BC03AD97-2D13-4ACE-88D7-690B6534CEFD}" dt="2022-04-27T16:28:38.470" v="533" actId="1076"/>
          <ac:picMkLst>
            <pc:docMk/>
            <pc:sldMk cId="663047130" sldId="269"/>
            <ac:picMk id="21" creationId="{DCE73B0F-9CB3-449F-A61E-4E6B6029FA73}"/>
          </ac:picMkLst>
        </pc:picChg>
      </pc:sldChg>
      <pc:sldChg chg="addSp delSp modSp mod">
        <pc:chgData name="Liz Green" userId="fc2df9e9-23d0-45e8-b611-6b50ab12f74f" providerId="ADAL" clId="{BC03AD97-2D13-4ACE-88D7-690B6534CEFD}" dt="2022-05-03T11:19:20.554" v="966" actId="12"/>
        <pc:sldMkLst>
          <pc:docMk/>
          <pc:sldMk cId="3416283221" sldId="270"/>
        </pc:sldMkLst>
        <pc:spChg chg="del">
          <ac:chgData name="Liz Green" userId="fc2df9e9-23d0-45e8-b611-6b50ab12f74f" providerId="ADAL" clId="{BC03AD97-2D13-4ACE-88D7-690B6534CEFD}" dt="2022-05-03T10:58:32.109" v="744" actId="478"/>
          <ac:spMkLst>
            <pc:docMk/>
            <pc:sldMk cId="3416283221" sldId="270"/>
            <ac:spMk id="2" creationId="{60E7190D-8BAD-4727-B354-35984C94B103}"/>
          </ac:spMkLst>
        </pc:spChg>
        <pc:spChg chg="mod">
          <ac:chgData name="Liz Green" userId="fc2df9e9-23d0-45e8-b611-6b50ab12f74f" providerId="ADAL" clId="{BC03AD97-2D13-4ACE-88D7-690B6534CEFD}" dt="2022-05-03T11:11:53.933" v="791" actId="1076"/>
          <ac:spMkLst>
            <pc:docMk/>
            <pc:sldMk cId="3416283221" sldId="270"/>
            <ac:spMk id="3" creationId="{71CA90C0-9421-BD54-AF64-9AFA84495767}"/>
          </ac:spMkLst>
        </pc:spChg>
        <pc:spChg chg="mod">
          <ac:chgData name="Liz Green" userId="fc2df9e9-23d0-45e8-b611-6b50ab12f74f" providerId="ADAL" clId="{BC03AD97-2D13-4ACE-88D7-690B6534CEFD}" dt="2022-05-03T11:18:03.318" v="956" actId="1076"/>
          <ac:spMkLst>
            <pc:docMk/>
            <pc:sldMk cId="3416283221" sldId="270"/>
            <ac:spMk id="4" creationId="{1FD3C6B2-98F2-476A-9E2A-AD870485FC2D}"/>
          </ac:spMkLst>
        </pc:spChg>
        <pc:spChg chg="mod">
          <ac:chgData name="Liz Green" userId="fc2df9e9-23d0-45e8-b611-6b50ab12f74f" providerId="ADAL" clId="{BC03AD97-2D13-4ACE-88D7-690B6534CEFD}" dt="2022-05-03T11:19:20.554" v="966" actId="12"/>
          <ac:spMkLst>
            <pc:docMk/>
            <pc:sldMk cId="3416283221" sldId="270"/>
            <ac:spMk id="6" creationId="{AADE30A4-D339-CADB-E058-8F9B856342F3}"/>
          </ac:spMkLst>
        </pc:spChg>
        <pc:spChg chg="add mod">
          <ac:chgData name="Liz Green" userId="fc2df9e9-23d0-45e8-b611-6b50ab12f74f" providerId="ADAL" clId="{BC03AD97-2D13-4ACE-88D7-690B6534CEFD}" dt="2022-05-03T11:17:12.810" v="945" actId="1076"/>
          <ac:spMkLst>
            <pc:docMk/>
            <pc:sldMk cId="3416283221" sldId="270"/>
            <ac:spMk id="7" creationId="{FA3077CB-304B-4A91-8E2E-175704808C5D}"/>
          </ac:spMkLst>
        </pc:spChg>
        <pc:spChg chg="add mod">
          <ac:chgData name="Liz Green" userId="fc2df9e9-23d0-45e8-b611-6b50ab12f74f" providerId="ADAL" clId="{BC03AD97-2D13-4ACE-88D7-690B6534CEFD}" dt="2022-05-03T11:17:52.126" v="954" actId="1076"/>
          <ac:spMkLst>
            <pc:docMk/>
            <pc:sldMk cId="3416283221" sldId="270"/>
            <ac:spMk id="8" creationId="{CB985213-A19E-4F29-A3D3-F2DE9B03CD50}"/>
          </ac:spMkLst>
        </pc:spChg>
        <pc:spChg chg="add mod">
          <ac:chgData name="Liz Green" userId="fc2df9e9-23d0-45e8-b611-6b50ab12f74f" providerId="ADAL" clId="{BC03AD97-2D13-4ACE-88D7-690B6534CEFD}" dt="2022-05-03T11:17:15.856" v="946" actId="1076"/>
          <ac:spMkLst>
            <pc:docMk/>
            <pc:sldMk cId="3416283221" sldId="270"/>
            <ac:spMk id="9" creationId="{0B55B980-82A9-47BA-B749-C101E5255883}"/>
          </ac:spMkLst>
        </pc:spChg>
        <pc:spChg chg="add mod">
          <ac:chgData name="Liz Green" userId="fc2df9e9-23d0-45e8-b611-6b50ab12f74f" providerId="ADAL" clId="{BC03AD97-2D13-4ACE-88D7-690B6534CEFD}" dt="2022-05-03T11:17:20.382" v="947" actId="1076"/>
          <ac:spMkLst>
            <pc:docMk/>
            <pc:sldMk cId="3416283221" sldId="270"/>
            <ac:spMk id="10" creationId="{46AAF1E1-54A4-480B-803F-E372D71E1DA3}"/>
          </ac:spMkLst>
        </pc:spChg>
        <pc:spChg chg="add mod">
          <ac:chgData name="Liz Green" userId="fc2df9e9-23d0-45e8-b611-6b50ab12f74f" providerId="ADAL" clId="{BC03AD97-2D13-4ACE-88D7-690B6534CEFD}" dt="2022-05-03T11:17:23.898" v="948" actId="1076"/>
          <ac:spMkLst>
            <pc:docMk/>
            <pc:sldMk cId="3416283221" sldId="270"/>
            <ac:spMk id="11" creationId="{279FAF3F-E6A3-43C8-B4F8-1E1A9F4D02AE}"/>
          </ac:spMkLst>
        </pc:spChg>
        <pc:spChg chg="add mod">
          <ac:chgData name="Liz Green" userId="fc2df9e9-23d0-45e8-b611-6b50ab12f74f" providerId="ADAL" clId="{BC03AD97-2D13-4ACE-88D7-690B6534CEFD}" dt="2022-05-03T11:18:59.920" v="963" actId="1076"/>
          <ac:spMkLst>
            <pc:docMk/>
            <pc:sldMk cId="3416283221" sldId="270"/>
            <ac:spMk id="13" creationId="{C7DC97F2-91BF-458B-B7B2-E3AD7C6A3917}"/>
          </ac:spMkLst>
        </pc:spChg>
        <pc:spChg chg="add mod">
          <ac:chgData name="Liz Green" userId="fc2df9e9-23d0-45e8-b611-6b50ab12f74f" providerId="ADAL" clId="{BC03AD97-2D13-4ACE-88D7-690B6534CEFD}" dt="2022-05-03T11:17:48.863" v="953" actId="1076"/>
          <ac:spMkLst>
            <pc:docMk/>
            <pc:sldMk cId="3416283221" sldId="270"/>
            <ac:spMk id="14" creationId="{A147DEA9-414A-40AB-BDFC-59B010A478FB}"/>
          </ac:spMkLst>
        </pc:spChg>
        <pc:spChg chg="add mod">
          <ac:chgData name="Liz Green" userId="fc2df9e9-23d0-45e8-b611-6b50ab12f74f" providerId="ADAL" clId="{BC03AD97-2D13-4ACE-88D7-690B6534CEFD}" dt="2022-05-03T11:17:44.474" v="952" actId="1076"/>
          <ac:spMkLst>
            <pc:docMk/>
            <pc:sldMk cId="3416283221" sldId="270"/>
            <ac:spMk id="15" creationId="{485A519C-97D4-481B-84F7-72D5D858CFC3}"/>
          </ac:spMkLst>
        </pc:spChg>
        <pc:spChg chg="add mod">
          <ac:chgData name="Liz Green" userId="fc2df9e9-23d0-45e8-b611-6b50ab12f74f" providerId="ADAL" clId="{BC03AD97-2D13-4ACE-88D7-690B6534CEFD}" dt="2022-05-03T11:17:40.762" v="951" actId="1076"/>
          <ac:spMkLst>
            <pc:docMk/>
            <pc:sldMk cId="3416283221" sldId="270"/>
            <ac:spMk id="16" creationId="{5DA92850-E636-48B2-972D-3D28E7F7AFF3}"/>
          </ac:spMkLst>
        </pc:spChg>
        <pc:spChg chg="add mod">
          <ac:chgData name="Liz Green" userId="fc2df9e9-23d0-45e8-b611-6b50ab12f74f" providerId="ADAL" clId="{BC03AD97-2D13-4ACE-88D7-690B6534CEFD}" dt="2022-05-03T11:19:03.113" v="964" actId="1076"/>
          <ac:spMkLst>
            <pc:docMk/>
            <pc:sldMk cId="3416283221" sldId="270"/>
            <ac:spMk id="17" creationId="{4FDDEDAF-F376-43CC-A1E3-A930BE92414A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BC5AE5-03EE-4D14-BEF5-D04484626FE9}" type="doc">
      <dgm:prSet loTypeId="urn:microsoft.com/office/officeart/2005/8/layout/matrix1" loCatId="matrix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A0DBE84-4438-4B94-A73F-9EF354F58110}">
      <dgm:prSet phldrT="[Text]" custT="1"/>
      <dgm:spPr>
        <a:solidFill>
          <a:schemeClr val="bg1"/>
        </a:solidFill>
      </dgm:spPr>
      <dgm:t>
        <a:bodyPr/>
        <a:lstStyle/>
        <a:p>
          <a:r>
            <a:rPr lang="en-GB" sz="3200" dirty="0"/>
            <a:t>An improving Covid picture</a:t>
          </a:r>
        </a:p>
      </dgm:t>
    </dgm:pt>
    <dgm:pt modelId="{FFA22238-4AFB-4EB0-A5FB-EB50BD55D54E}" type="parTrans" cxnId="{E0C5CE04-67E6-4DD4-8B1A-5D9D456F210C}">
      <dgm:prSet/>
      <dgm:spPr/>
      <dgm:t>
        <a:bodyPr/>
        <a:lstStyle/>
        <a:p>
          <a:endParaRPr lang="en-GB"/>
        </a:p>
      </dgm:t>
    </dgm:pt>
    <dgm:pt modelId="{9DEE1060-C3E3-42CA-A545-D8D6033B2B84}" type="sibTrans" cxnId="{E0C5CE04-67E6-4DD4-8B1A-5D9D456F210C}">
      <dgm:prSet/>
      <dgm:spPr/>
      <dgm:t>
        <a:bodyPr/>
        <a:lstStyle/>
        <a:p>
          <a:endParaRPr lang="en-GB"/>
        </a:p>
      </dgm:t>
    </dgm:pt>
    <dgm:pt modelId="{B9E0D3DE-F995-4287-96C0-D55E5635797B}">
      <dgm:prSet phldrT="[Text]"/>
      <dgm:spPr>
        <a:solidFill>
          <a:srgbClr val="53B3B5"/>
        </a:solidFill>
      </dgm:spPr>
      <dgm:t>
        <a:bodyPr/>
        <a:lstStyle/>
        <a:p>
          <a:r>
            <a:rPr lang="en-GB" dirty="0"/>
            <a:t>IPC measures – remain crucial</a:t>
          </a:r>
        </a:p>
      </dgm:t>
    </dgm:pt>
    <dgm:pt modelId="{E3930F52-B4E2-44D4-A804-CCCAC89E091F}" type="parTrans" cxnId="{C997F2BE-7C15-47DC-BFC0-3FF15A6C59E9}">
      <dgm:prSet/>
      <dgm:spPr/>
      <dgm:t>
        <a:bodyPr/>
        <a:lstStyle/>
        <a:p>
          <a:endParaRPr lang="en-GB"/>
        </a:p>
      </dgm:t>
    </dgm:pt>
    <dgm:pt modelId="{A75CAD47-626C-4EF7-A9C9-45AC3E291FDD}" type="sibTrans" cxnId="{C997F2BE-7C15-47DC-BFC0-3FF15A6C59E9}">
      <dgm:prSet/>
      <dgm:spPr/>
      <dgm:t>
        <a:bodyPr/>
        <a:lstStyle/>
        <a:p>
          <a:endParaRPr lang="en-GB"/>
        </a:p>
      </dgm:t>
    </dgm:pt>
    <dgm:pt modelId="{F96F54EE-7875-45CF-B4B5-1641DCB8DCB2}">
      <dgm:prSet phldrT="[Text]"/>
      <dgm:spPr>
        <a:solidFill>
          <a:srgbClr val="53B3B5"/>
        </a:solidFill>
      </dgm:spPr>
      <dgm:t>
        <a:bodyPr/>
        <a:lstStyle/>
        <a:p>
          <a:r>
            <a:rPr lang="en-GB" dirty="0"/>
            <a:t>Spring booster vaccinations key</a:t>
          </a:r>
        </a:p>
      </dgm:t>
    </dgm:pt>
    <dgm:pt modelId="{E639FE27-9667-4BCF-BC85-4B18ACF46276}" type="parTrans" cxnId="{C95CD472-D6F9-4209-8288-5C0420688351}">
      <dgm:prSet/>
      <dgm:spPr/>
      <dgm:t>
        <a:bodyPr/>
        <a:lstStyle/>
        <a:p>
          <a:endParaRPr lang="en-GB"/>
        </a:p>
      </dgm:t>
    </dgm:pt>
    <dgm:pt modelId="{4D1FFC95-7AE9-4F2F-A156-B53F70241E4B}" type="sibTrans" cxnId="{C95CD472-D6F9-4209-8288-5C0420688351}">
      <dgm:prSet/>
      <dgm:spPr/>
      <dgm:t>
        <a:bodyPr/>
        <a:lstStyle/>
        <a:p>
          <a:endParaRPr lang="en-GB"/>
        </a:p>
      </dgm:t>
    </dgm:pt>
    <dgm:pt modelId="{8693AC86-2C28-449F-8482-E3C535389A22}">
      <dgm:prSet phldrT="[Text]"/>
      <dgm:spPr>
        <a:solidFill>
          <a:srgbClr val="53B3B5"/>
        </a:solidFill>
      </dgm:spPr>
      <dgm:t>
        <a:bodyPr/>
        <a:lstStyle/>
        <a:p>
          <a:r>
            <a:rPr lang="en-GB" dirty="0"/>
            <a:t>Guidance changes – simplified and lots of docs withdrawn</a:t>
          </a:r>
        </a:p>
      </dgm:t>
    </dgm:pt>
    <dgm:pt modelId="{8E5FC12B-7BE3-4A85-862F-547AA9595661}" type="parTrans" cxnId="{4586A17A-F42A-4985-87E1-AFBCADD4413D}">
      <dgm:prSet/>
      <dgm:spPr/>
      <dgm:t>
        <a:bodyPr/>
        <a:lstStyle/>
        <a:p>
          <a:endParaRPr lang="en-GB"/>
        </a:p>
      </dgm:t>
    </dgm:pt>
    <dgm:pt modelId="{90EA5AF9-A76C-423E-B8E2-2374E782BE75}" type="sibTrans" cxnId="{4586A17A-F42A-4985-87E1-AFBCADD4413D}">
      <dgm:prSet/>
      <dgm:spPr/>
      <dgm:t>
        <a:bodyPr/>
        <a:lstStyle/>
        <a:p>
          <a:endParaRPr lang="en-GB"/>
        </a:p>
      </dgm:t>
    </dgm:pt>
    <dgm:pt modelId="{F22BA980-43F9-479A-9F3C-0E31A9807798}">
      <dgm:prSet phldrT="[Text]"/>
      <dgm:spPr>
        <a:solidFill>
          <a:srgbClr val="53B3B5"/>
        </a:solidFill>
      </dgm:spPr>
      <dgm:t>
        <a:bodyPr/>
        <a:lstStyle/>
        <a:p>
          <a:r>
            <a:rPr lang="en-GB" dirty="0"/>
            <a:t>Continue to report outbreaks to SWHPT</a:t>
          </a:r>
        </a:p>
      </dgm:t>
    </dgm:pt>
    <dgm:pt modelId="{0EA2FD32-9442-4FC6-90DC-65242123DA19}" type="parTrans" cxnId="{980B1E28-F8C7-4D7A-AD76-248FCC27720E}">
      <dgm:prSet/>
      <dgm:spPr/>
      <dgm:t>
        <a:bodyPr/>
        <a:lstStyle/>
        <a:p>
          <a:endParaRPr lang="en-GB"/>
        </a:p>
      </dgm:t>
    </dgm:pt>
    <dgm:pt modelId="{638E8F24-8A20-465E-926F-2CFBC770C861}" type="sibTrans" cxnId="{980B1E28-F8C7-4D7A-AD76-248FCC27720E}">
      <dgm:prSet/>
      <dgm:spPr/>
      <dgm:t>
        <a:bodyPr/>
        <a:lstStyle/>
        <a:p>
          <a:endParaRPr lang="en-GB"/>
        </a:p>
      </dgm:t>
    </dgm:pt>
    <dgm:pt modelId="{999F587A-05E9-4D04-8ACD-753891EE3C6F}" type="pres">
      <dgm:prSet presAssocID="{C6BC5AE5-03EE-4D14-BEF5-D04484626FE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906538C-A2C4-4A05-B87B-461ADE2BDA9A}" type="pres">
      <dgm:prSet presAssocID="{C6BC5AE5-03EE-4D14-BEF5-D04484626FE9}" presName="matrix" presStyleCnt="0"/>
      <dgm:spPr/>
    </dgm:pt>
    <dgm:pt modelId="{FF08BB06-C677-4F56-B018-FB42DF109552}" type="pres">
      <dgm:prSet presAssocID="{C6BC5AE5-03EE-4D14-BEF5-D04484626FE9}" presName="tile1" presStyleLbl="node1" presStyleIdx="0" presStyleCnt="4" custLinFactNeighborX="-1114" custLinFactNeighborY="303"/>
      <dgm:spPr/>
    </dgm:pt>
    <dgm:pt modelId="{F5810562-39B7-4811-B477-E8EB9A30FB2F}" type="pres">
      <dgm:prSet presAssocID="{C6BC5AE5-03EE-4D14-BEF5-D04484626FE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382BF89-5641-4195-BDDD-BCF605B2F5FF}" type="pres">
      <dgm:prSet presAssocID="{C6BC5AE5-03EE-4D14-BEF5-D04484626FE9}" presName="tile2" presStyleLbl="node1" presStyleIdx="1" presStyleCnt="4"/>
      <dgm:spPr/>
    </dgm:pt>
    <dgm:pt modelId="{6AF6C706-95CD-446D-9F25-CD068D7922F3}" type="pres">
      <dgm:prSet presAssocID="{C6BC5AE5-03EE-4D14-BEF5-D04484626FE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47DE27D-B104-4F8B-AC1C-3F64506289FD}" type="pres">
      <dgm:prSet presAssocID="{C6BC5AE5-03EE-4D14-BEF5-D04484626FE9}" presName="tile3" presStyleLbl="node1" presStyleIdx="2" presStyleCnt="4"/>
      <dgm:spPr/>
    </dgm:pt>
    <dgm:pt modelId="{67866E05-6A89-421D-BCDE-3B55AA14CAF5}" type="pres">
      <dgm:prSet presAssocID="{C6BC5AE5-03EE-4D14-BEF5-D04484626FE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181B48F-F5F2-47C7-971B-CE753187D2BC}" type="pres">
      <dgm:prSet presAssocID="{C6BC5AE5-03EE-4D14-BEF5-D04484626FE9}" presName="tile4" presStyleLbl="node1" presStyleIdx="3" presStyleCnt="4"/>
      <dgm:spPr/>
    </dgm:pt>
    <dgm:pt modelId="{3E06A38F-F005-4ED4-9D74-8759B9676013}" type="pres">
      <dgm:prSet presAssocID="{C6BC5AE5-03EE-4D14-BEF5-D04484626FE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1ABD9E54-ECFD-4B97-BC1B-63023FC2298F}" type="pres">
      <dgm:prSet presAssocID="{C6BC5AE5-03EE-4D14-BEF5-D04484626FE9}" presName="centerTile" presStyleLbl="fgShp" presStyleIdx="0" presStyleCnt="1" custScaleX="160891" custScaleY="145747">
        <dgm:presLayoutVars>
          <dgm:chMax val="0"/>
          <dgm:chPref val="0"/>
        </dgm:presLayoutVars>
      </dgm:prSet>
      <dgm:spPr/>
    </dgm:pt>
  </dgm:ptLst>
  <dgm:cxnLst>
    <dgm:cxn modelId="{E0C5CE04-67E6-4DD4-8B1A-5D9D456F210C}" srcId="{C6BC5AE5-03EE-4D14-BEF5-D04484626FE9}" destId="{BA0DBE84-4438-4B94-A73F-9EF354F58110}" srcOrd="0" destOrd="0" parTransId="{FFA22238-4AFB-4EB0-A5FB-EB50BD55D54E}" sibTransId="{9DEE1060-C3E3-42CA-A545-D8D6033B2B84}"/>
    <dgm:cxn modelId="{980B1E28-F8C7-4D7A-AD76-248FCC27720E}" srcId="{BA0DBE84-4438-4B94-A73F-9EF354F58110}" destId="{F22BA980-43F9-479A-9F3C-0E31A9807798}" srcOrd="3" destOrd="0" parTransId="{0EA2FD32-9442-4FC6-90DC-65242123DA19}" sibTransId="{638E8F24-8A20-465E-926F-2CFBC770C861}"/>
    <dgm:cxn modelId="{20818B61-EC92-43C9-BA97-6D9C4346303C}" type="presOf" srcId="{8693AC86-2C28-449F-8482-E3C535389A22}" destId="{67866E05-6A89-421D-BCDE-3B55AA14CAF5}" srcOrd="1" destOrd="0" presId="urn:microsoft.com/office/officeart/2005/8/layout/matrix1"/>
    <dgm:cxn modelId="{7BA49C4C-C717-42AD-AED3-BFF39ABA5A15}" type="presOf" srcId="{F96F54EE-7875-45CF-B4B5-1641DCB8DCB2}" destId="{6AF6C706-95CD-446D-9F25-CD068D7922F3}" srcOrd="1" destOrd="0" presId="urn:microsoft.com/office/officeart/2005/8/layout/matrix1"/>
    <dgm:cxn modelId="{C95CD472-D6F9-4209-8288-5C0420688351}" srcId="{BA0DBE84-4438-4B94-A73F-9EF354F58110}" destId="{F96F54EE-7875-45CF-B4B5-1641DCB8DCB2}" srcOrd="1" destOrd="0" parTransId="{E639FE27-9667-4BCF-BC85-4B18ACF46276}" sibTransId="{4D1FFC95-7AE9-4F2F-A156-B53F70241E4B}"/>
    <dgm:cxn modelId="{4586A17A-F42A-4985-87E1-AFBCADD4413D}" srcId="{BA0DBE84-4438-4B94-A73F-9EF354F58110}" destId="{8693AC86-2C28-449F-8482-E3C535389A22}" srcOrd="2" destOrd="0" parTransId="{8E5FC12B-7BE3-4A85-862F-547AA9595661}" sibTransId="{90EA5AF9-A76C-423E-B8E2-2374E782BE75}"/>
    <dgm:cxn modelId="{D692DE96-659C-4505-8E0D-E7143581EA9C}" type="presOf" srcId="{BA0DBE84-4438-4B94-A73F-9EF354F58110}" destId="{1ABD9E54-ECFD-4B97-BC1B-63023FC2298F}" srcOrd="0" destOrd="0" presId="urn:microsoft.com/office/officeart/2005/8/layout/matrix1"/>
    <dgm:cxn modelId="{5C9220A9-FDD5-4411-A417-090AAEF94479}" type="presOf" srcId="{B9E0D3DE-F995-4287-96C0-D55E5635797B}" destId="{F5810562-39B7-4811-B477-E8EB9A30FB2F}" srcOrd="1" destOrd="0" presId="urn:microsoft.com/office/officeart/2005/8/layout/matrix1"/>
    <dgm:cxn modelId="{E0667AAB-9B58-447E-B437-541812442212}" type="presOf" srcId="{F22BA980-43F9-479A-9F3C-0E31A9807798}" destId="{F181B48F-F5F2-47C7-971B-CE753187D2BC}" srcOrd="0" destOrd="0" presId="urn:microsoft.com/office/officeart/2005/8/layout/matrix1"/>
    <dgm:cxn modelId="{8B892BBA-2563-47DA-928F-488E47CF49D6}" type="presOf" srcId="{8693AC86-2C28-449F-8482-E3C535389A22}" destId="{B47DE27D-B104-4F8B-AC1C-3F64506289FD}" srcOrd="0" destOrd="0" presId="urn:microsoft.com/office/officeart/2005/8/layout/matrix1"/>
    <dgm:cxn modelId="{C997F2BE-7C15-47DC-BFC0-3FF15A6C59E9}" srcId="{BA0DBE84-4438-4B94-A73F-9EF354F58110}" destId="{B9E0D3DE-F995-4287-96C0-D55E5635797B}" srcOrd="0" destOrd="0" parTransId="{E3930F52-B4E2-44D4-A804-CCCAC89E091F}" sibTransId="{A75CAD47-626C-4EF7-A9C9-45AC3E291FDD}"/>
    <dgm:cxn modelId="{B15278CF-6392-4DFB-8918-CEA264DA8113}" type="presOf" srcId="{F22BA980-43F9-479A-9F3C-0E31A9807798}" destId="{3E06A38F-F005-4ED4-9D74-8759B9676013}" srcOrd="1" destOrd="0" presId="urn:microsoft.com/office/officeart/2005/8/layout/matrix1"/>
    <dgm:cxn modelId="{ADF230D8-4B9B-4036-8FAA-7C64742C6201}" type="presOf" srcId="{F96F54EE-7875-45CF-B4B5-1641DCB8DCB2}" destId="{E382BF89-5641-4195-BDDD-BCF605B2F5FF}" srcOrd="0" destOrd="0" presId="urn:microsoft.com/office/officeart/2005/8/layout/matrix1"/>
    <dgm:cxn modelId="{E50C62EB-D75F-4E60-A315-829BAF972251}" type="presOf" srcId="{B9E0D3DE-F995-4287-96C0-D55E5635797B}" destId="{FF08BB06-C677-4F56-B018-FB42DF109552}" srcOrd="0" destOrd="0" presId="urn:microsoft.com/office/officeart/2005/8/layout/matrix1"/>
    <dgm:cxn modelId="{741314F8-EF97-492D-9B4C-A889BAF1162C}" type="presOf" srcId="{C6BC5AE5-03EE-4D14-BEF5-D04484626FE9}" destId="{999F587A-05E9-4D04-8ACD-753891EE3C6F}" srcOrd="0" destOrd="0" presId="urn:microsoft.com/office/officeart/2005/8/layout/matrix1"/>
    <dgm:cxn modelId="{62016DC9-3302-4D3A-B9BF-25AC3CA005A2}" type="presParOf" srcId="{999F587A-05E9-4D04-8ACD-753891EE3C6F}" destId="{D906538C-A2C4-4A05-B87B-461ADE2BDA9A}" srcOrd="0" destOrd="0" presId="urn:microsoft.com/office/officeart/2005/8/layout/matrix1"/>
    <dgm:cxn modelId="{DD60DCC8-5956-47FB-8043-3797F04EF0FF}" type="presParOf" srcId="{D906538C-A2C4-4A05-B87B-461ADE2BDA9A}" destId="{FF08BB06-C677-4F56-B018-FB42DF109552}" srcOrd="0" destOrd="0" presId="urn:microsoft.com/office/officeart/2005/8/layout/matrix1"/>
    <dgm:cxn modelId="{DDEA05CF-9895-4D67-944C-630AAF0D4D60}" type="presParOf" srcId="{D906538C-A2C4-4A05-B87B-461ADE2BDA9A}" destId="{F5810562-39B7-4811-B477-E8EB9A30FB2F}" srcOrd="1" destOrd="0" presId="urn:microsoft.com/office/officeart/2005/8/layout/matrix1"/>
    <dgm:cxn modelId="{C764C668-E475-49AC-8700-13C650DE3ED2}" type="presParOf" srcId="{D906538C-A2C4-4A05-B87B-461ADE2BDA9A}" destId="{E382BF89-5641-4195-BDDD-BCF605B2F5FF}" srcOrd="2" destOrd="0" presId="urn:microsoft.com/office/officeart/2005/8/layout/matrix1"/>
    <dgm:cxn modelId="{4E678565-C546-49A8-B8ED-F79F45E2A971}" type="presParOf" srcId="{D906538C-A2C4-4A05-B87B-461ADE2BDA9A}" destId="{6AF6C706-95CD-446D-9F25-CD068D7922F3}" srcOrd="3" destOrd="0" presId="urn:microsoft.com/office/officeart/2005/8/layout/matrix1"/>
    <dgm:cxn modelId="{91217FC6-5E82-4398-8B69-DE76C545642D}" type="presParOf" srcId="{D906538C-A2C4-4A05-B87B-461ADE2BDA9A}" destId="{B47DE27D-B104-4F8B-AC1C-3F64506289FD}" srcOrd="4" destOrd="0" presId="urn:microsoft.com/office/officeart/2005/8/layout/matrix1"/>
    <dgm:cxn modelId="{C079E973-2FD7-4859-9C0E-7B2518E97912}" type="presParOf" srcId="{D906538C-A2C4-4A05-B87B-461ADE2BDA9A}" destId="{67866E05-6A89-421D-BCDE-3B55AA14CAF5}" srcOrd="5" destOrd="0" presId="urn:microsoft.com/office/officeart/2005/8/layout/matrix1"/>
    <dgm:cxn modelId="{DD83FDC4-C3E1-478B-9D4F-75EE54DD47F4}" type="presParOf" srcId="{D906538C-A2C4-4A05-B87B-461ADE2BDA9A}" destId="{F181B48F-F5F2-47C7-971B-CE753187D2BC}" srcOrd="6" destOrd="0" presId="urn:microsoft.com/office/officeart/2005/8/layout/matrix1"/>
    <dgm:cxn modelId="{005A609D-2BE6-4167-AB36-A1CC08A6337D}" type="presParOf" srcId="{D906538C-A2C4-4A05-B87B-461ADE2BDA9A}" destId="{3E06A38F-F005-4ED4-9D74-8759B9676013}" srcOrd="7" destOrd="0" presId="urn:microsoft.com/office/officeart/2005/8/layout/matrix1"/>
    <dgm:cxn modelId="{F4DABEB5-74E8-4F6C-BA98-04262EFB75C5}" type="presParOf" srcId="{999F587A-05E9-4D04-8ACD-753891EE3C6F}" destId="{1ABD9E54-ECFD-4B97-BC1B-63023FC2298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08BB06-C677-4F56-B018-FB42DF109552}">
      <dsp:nvSpPr>
        <dsp:cNvPr id="0" name=""/>
        <dsp:cNvSpPr/>
      </dsp:nvSpPr>
      <dsp:spPr>
        <a:xfrm rot="16200000">
          <a:off x="408991" y="-402171"/>
          <a:ext cx="2250907" cy="3068889"/>
        </a:xfrm>
        <a:prstGeom prst="round1Rect">
          <a:avLst/>
        </a:prstGeom>
        <a:solidFill>
          <a:srgbClr val="53B3B5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IPC measures – remain crucial</a:t>
          </a:r>
        </a:p>
      </dsp:txBody>
      <dsp:txXfrm rot="5400000">
        <a:off x="0" y="6820"/>
        <a:ext cx="3068889" cy="1688180"/>
      </dsp:txXfrm>
    </dsp:sp>
    <dsp:sp modelId="{E382BF89-5641-4195-BDDD-BCF605B2F5FF}">
      <dsp:nvSpPr>
        <dsp:cNvPr id="0" name=""/>
        <dsp:cNvSpPr/>
      </dsp:nvSpPr>
      <dsp:spPr>
        <a:xfrm>
          <a:off x="3068889" y="0"/>
          <a:ext cx="3068889" cy="2250907"/>
        </a:xfrm>
        <a:prstGeom prst="round1Rect">
          <a:avLst/>
        </a:prstGeom>
        <a:solidFill>
          <a:srgbClr val="53B3B5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Spring booster vaccinations key</a:t>
          </a:r>
        </a:p>
      </dsp:txBody>
      <dsp:txXfrm>
        <a:off x="3068889" y="0"/>
        <a:ext cx="3068889" cy="1688180"/>
      </dsp:txXfrm>
    </dsp:sp>
    <dsp:sp modelId="{B47DE27D-B104-4F8B-AC1C-3F64506289FD}">
      <dsp:nvSpPr>
        <dsp:cNvPr id="0" name=""/>
        <dsp:cNvSpPr/>
      </dsp:nvSpPr>
      <dsp:spPr>
        <a:xfrm rot="10800000">
          <a:off x="0" y="2250907"/>
          <a:ext cx="3068889" cy="2250907"/>
        </a:xfrm>
        <a:prstGeom prst="round1Rect">
          <a:avLst/>
        </a:prstGeom>
        <a:solidFill>
          <a:srgbClr val="53B3B5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Guidance changes – simplified and lots of docs withdrawn</a:t>
          </a:r>
        </a:p>
      </dsp:txBody>
      <dsp:txXfrm rot="10800000">
        <a:off x="0" y="2813633"/>
        <a:ext cx="3068889" cy="1688180"/>
      </dsp:txXfrm>
    </dsp:sp>
    <dsp:sp modelId="{F181B48F-F5F2-47C7-971B-CE753187D2BC}">
      <dsp:nvSpPr>
        <dsp:cNvPr id="0" name=""/>
        <dsp:cNvSpPr/>
      </dsp:nvSpPr>
      <dsp:spPr>
        <a:xfrm rot="5400000">
          <a:off x="3477880" y="1841915"/>
          <a:ext cx="2250907" cy="3068889"/>
        </a:xfrm>
        <a:prstGeom prst="round1Rect">
          <a:avLst/>
        </a:prstGeom>
        <a:solidFill>
          <a:srgbClr val="53B3B5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Continue to report outbreaks to SWHPT</a:t>
          </a:r>
        </a:p>
      </dsp:txBody>
      <dsp:txXfrm rot="-5400000">
        <a:off x="3068890" y="2813633"/>
        <a:ext cx="3068889" cy="1688180"/>
      </dsp:txXfrm>
    </dsp:sp>
    <dsp:sp modelId="{1ABD9E54-ECFD-4B97-BC1B-63023FC2298F}">
      <dsp:nvSpPr>
        <dsp:cNvPr id="0" name=""/>
        <dsp:cNvSpPr/>
      </dsp:nvSpPr>
      <dsp:spPr>
        <a:xfrm>
          <a:off x="1587619" y="1430749"/>
          <a:ext cx="2962540" cy="1640314"/>
        </a:xfrm>
        <a:prstGeom prst="round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An improving Covid picture</a:t>
          </a:r>
        </a:p>
      </dsp:txBody>
      <dsp:txXfrm>
        <a:off x="1667693" y="1510823"/>
        <a:ext cx="2802392" cy="1480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98FB2-7659-4C97-A22F-C9D52F867928}" type="datetimeFigureOut">
              <a:t>5/3/2022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AA3BB-5CC5-4736-BB4A-7FA20A63E79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566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9C14A-392B-4C04-AE24-DBBAA72AD11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064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9C14A-392B-4C04-AE24-DBBAA72AD11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544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9C14A-392B-4C04-AE24-DBBAA72AD11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206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9C14A-392B-4C04-AE24-DBBAA72AD11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605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9C14A-392B-4C04-AE24-DBBAA72AD11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51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9C14A-392B-4C04-AE24-DBBAA72AD11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4422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9C14A-392B-4C04-AE24-DBBAA72AD11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3279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9C14A-392B-4C04-AE24-DBBAA72AD11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9320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9C14A-392B-4C04-AE24-DBBAA72AD11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228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FFEF-0E43-8C4A-B916-13696B0950E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BC23-B19C-6C4F-8137-68538D4D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14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FFEF-0E43-8C4A-B916-13696B0950E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BC23-B19C-6C4F-8137-68538D4D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89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FFEF-0E43-8C4A-B916-13696B0950E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BC23-B19C-6C4F-8137-68538D4D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84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FFEF-0E43-8C4A-B916-13696B0950E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BC23-B19C-6C4F-8137-68538D4D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60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FFEF-0E43-8C4A-B916-13696B0950E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BC23-B19C-6C4F-8137-68538D4D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58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FFEF-0E43-8C4A-B916-13696B0950E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BC23-B19C-6C4F-8137-68538D4D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216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FFEF-0E43-8C4A-B916-13696B0950E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BC23-B19C-6C4F-8137-68538D4D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740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FFEF-0E43-8C4A-B916-13696B0950E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BC23-B19C-6C4F-8137-68538D4D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7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FFEF-0E43-8C4A-B916-13696B0950E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BC23-B19C-6C4F-8137-68538D4D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002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FFEF-0E43-8C4A-B916-13696B0950E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BC23-B19C-6C4F-8137-68538D4D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152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FFEF-0E43-8C4A-B916-13696B0950E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1BC23-B19C-6C4F-8137-68538D4D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0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DFFEF-0E43-8C4A-B916-13696B0950E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1BC23-B19C-6C4F-8137-68538D4D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7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sccphincidentroom@somerset.gov.uk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www.gov.uk/government/publications/infection-prevention-and-control-in-adult-social-care-covid-19-supplement/covid-19-supplement-to-the-infection-prevention-and-control-resource-for-adult-social-car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www.gov.uk/government/publications/coronavirus-covid-19-testing-for-adult-social-care-setting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nhs.uk/conditions/coronavirus-covid-19/symptoms/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s://www.gov.uk/government/publications/coronavirus-covid-19-testing-for-adult-social-care-settings?utm_medium=email&amp;utm_campaign=govuk-notifications-topic&amp;utm_source=9d4caa86-2b9c-46a1-bfd6-6eb8410ab2f5&amp;utm_content=immediately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hyperlink" Target="mailto:swhpt@phe.gov.uk" TargetMode="External"/><Relationship Id="rId4" Type="http://schemas.openxmlformats.org/officeDocument/2006/relationships/hyperlink" Target="https://www.gov.uk/government/publications/coronavirus-covid-19-testing-for-adult-social-care-settings?utm_medium=email&amp;utm_campaign=govuk-notifications-topic&amp;utm_source=9d4caa86-2b9c-46a1-bfd6-6eb8410ab2f5&amp;utm_content=immediately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gov.uk/government/publications/infection-prevention-and-control-in-adult-social-care-covid-19-supplement" TargetMode="External"/><Relationship Id="rId4" Type="http://schemas.openxmlformats.org/officeDocument/2006/relationships/hyperlink" Target="https://www.gov.uk/government/publications/infection-prevention-and-control-in-adult-social-care-settings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somersetprovidernetwork.org.uk/business-continuity/coronavirus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gov.uk/government/publications/bereavement-resources-for-the-social-care-workforce/bereavement-resources-for-the-social-care-workforce" TargetMode="External"/><Relationship Id="rId5" Type="http://schemas.openxmlformats.org/officeDocument/2006/relationships/hyperlink" Target="https://www.mindinsomerset.org.uk/mhfa/" TargetMode="Externa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mailto:Samantha.wearne@phe.gov.uk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eg"/><Relationship Id="rId5" Type="http://schemas.openxmlformats.org/officeDocument/2006/relationships/hyperlink" Target="https://www.gov.uk/government/publications/coronavirus-covid-19-testing-for-adult-social-care-settings/covid-19-testing-in-adult-social-care#contents" TargetMode="External"/><Relationship Id="rId4" Type="http://schemas.openxmlformats.org/officeDocument/2006/relationships/hyperlink" Target="https://www.gov.uk/government/publications/infection-prevention-and-control-in-adult-social-care-covid-19-supplement/covid-19-supplement-to-the-infection-prevention-and-control-resource-for-adult-social-car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649643BC-4454-451E-A154-25CFCD6E80BE}"/>
              </a:ext>
            </a:extLst>
          </p:cNvPr>
          <p:cNvSpPr txBox="1"/>
          <p:nvPr/>
        </p:nvSpPr>
        <p:spPr>
          <a:xfrm>
            <a:off x="-1741111" y="3527764"/>
            <a:ext cx="4732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/>
          </a:p>
          <a:p>
            <a:endParaRPr lang="en-GB"/>
          </a:p>
          <a:p>
            <a:r>
              <a:rPr lang="en-GB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4E3245-96D9-4FE3-BA37-5E47DCEAFE99}"/>
              </a:ext>
            </a:extLst>
          </p:cNvPr>
          <p:cNvSpPr txBox="1"/>
          <p:nvPr/>
        </p:nvSpPr>
        <p:spPr>
          <a:xfrm>
            <a:off x="859254" y="1951045"/>
            <a:ext cx="9637057" cy="8002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GB" sz="2800" b="1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GB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7682BB-759F-4363-875A-B815AEF54A03}"/>
              </a:ext>
            </a:extLst>
          </p:cNvPr>
          <p:cNvSpPr txBox="1"/>
          <p:nvPr/>
        </p:nvSpPr>
        <p:spPr>
          <a:xfrm>
            <a:off x="904876" y="3352238"/>
            <a:ext cx="9117105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GB" sz="2800" b="1">
              <a:cs typeface="Calibri"/>
            </a:endParaRPr>
          </a:p>
          <a:p>
            <a:pPr marL="457200" indent="-457200">
              <a:buFont typeface="Wingdings"/>
              <a:buChar char="v"/>
            </a:pPr>
            <a:endParaRPr lang="en-GB" sz="2800">
              <a:cs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97CD0F-951A-48A8-B6EB-758364801963}"/>
              </a:ext>
            </a:extLst>
          </p:cNvPr>
          <p:cNvSpPr txBox="1"/>
          <p:nvPr/>
        </p:nvSpPr>
        <p:spPr>
          <a:xfrm>
            <a:off x="3608615" y="515255"/>
            <a:ext cx="6453412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GB" sz="3200" b="1">
              <a:cs typeface="Calibri"/>
            </a:endParaRPr>
          </a:p>
          <a:p>
            <a:endParaRPr lang="en-GB" b="1">
              <a:ea typeface="+mn-lt"/>
              <a:cs typeface="+mn-lt"/>
            </a:endParaRPr>
          </a:p>
          <a:p>
            <a:endParaRPr lang="en-GB" sz="1600">
              <a:cs typeface="Calibri"/>
            </a:endParaRPr>
          </a:p>
          <a:p>
            <a:endParaRPr lang="en-GB">
              <a:cs typeface="Calibri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FD3C6B2-98F2-476A-9E2A-AD870485F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9272" y="1254124"/>
            <a:ext cx="783952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GB">
              <a:latin typeface="Calibri Light"/>
              <a:cs typeface="Calibri Light"/>
            </a:endParaRPr>
          </a:p>
          <a:p>
            <a:endParaRPr lang="en-GB">
              <a:latin typeface="Calibri Light"/>
              <a:cs typeface="Calibri Light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75AF600-90CC-4749-8C4D-C01315A6A002}"/>
              </a:ext>
            </a:extLst>
          </p:cNvPr>
          <p:cNvSpPr txBox="1">
            <a:spLocks/>
          </p:cNvSpPr>
          <p:nvPr/>
        </p:nvSpPr>
        <p:spPr>
          <a:xfrm>
            <a:off x="2984501" y="686934"/>
            <a:ext cx="5932715" cy="8908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/>
              <a:t>Care Provider Webinar </a:t>
            </a:r>
            <a:endParaRPr lang="en-GB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85CFB35-30F3-4FAF-A4EB-77166F83656D}"/>
              </a:ext>
            </a:extLst>
          </p:cNvPr>
          <p:cNvSpPr txBox="1">
            <a:spLocks/>
          </p:cNvSpPr>
          <p:nvPr/>
        </p:nvSpPr>
        <p:spPr>
          <a:xfrm>
            <a:off x="1696357" y="2068966"/>
            <a:ext cx="7982856" cy="39689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200" dirty="0">
                <a:latin typeface="Calibri Light"/>
                <a:ea typeface="Calibri Light"/>
                <a:cs typeface="Calibri Light"/>
              </a:rPr>
              <a:t>Covid-19 Public Health Update</a:t>
            </a:r>
            <a:endParaRPr lang="en-US" sz="3200" dirty="0">
              <a:latin typeface="Calibri Light"/>
              <a:ea typeface="Calibri Light"/>
              <a:cs typeface="Calibri Light"/>
            </a:endParaRPr>
          </a:p>
          <a:p>
            <a:pPr marL="0" indent="0" algn="ctr">
              <a:buNone/>
            </a:pPr>
            <a:r>
              <a:rPr lang="en-GB" sz="3200" dirty="0">
                <a:latin typeface="Calibri Light"/>
                <a:ea typeface="Calibri Light"/>
                <a:cs typeface="Calibri Light"/>
              </a:rPr>
              <a:t>3 May 2022</a:t>
            </a:r>
          </a:p>
          <a:p>
            <a:pPr marL="0" indent="0" algn="ctr">
              <a:buNone/>
            </a:pPr>
            <a:endParaRPr lang="en-GB" sz="2400" dirty="0">
              <a:latin typeface="Calibri Light"/>
              <a:ea typeface="Calibri Light"/>
              <a:cs typeface="Calibri Light"/>
            </a:endParaRPr>
          </a:p>
          <a:p>
            <a:pPr marL="0" indent="0" algn="ctr">
              <a:buNone/>
            </a:pPr>
            <a:endParaRPr lang="en-GB" sz="2400" dirty="0">
              <a:latin typeface="Calibri Light"/>
              <a:ea typeface="Calibri Light"/>
              <a:cs typeface="Calibri"/>
            </a:endParaRPr>
          </a:p>
          <a:p>
            <a:pPr marL="0" indent="0" algn="ctr">
              <a:buNone/>
            </a:pPr>
            <a:r>
              <a:rPr lang="en-GB" sz="2400" dirty="0">
                <a:latin typeface="Calibri Light"/>
                <a:ea typeface="Calibri Light"/>
                <a:cs typeface="Calibri Light"/>
              </a:rPr>
              <a:t>Liz Green, Health Protection Practitioner</a:t>
            </a:r>
            <a:endParaRPr lang="en-GB" sz="2400" dirty="0"/>
          </a:p>
          <a:p>
            <a:pPr marL="0" indent="0" algn="ctr">
              <a:buNone/>
            </a:pPr>
            <a:r>
              <a:rPr lang="en-GB" sz="2400" dirty="0">
                <a:latin typeface="Calibri Light"/>
                <a:ea typeface="Calibri Light"/>
                <a:cs typeface="Calibri Light"/>
              </a:rPr>
              <a:t>Public Health, Somerset County Council</a:t>
            </a:r>
          </a:p>
          <a:p>
            <a:pPr marL="0" indent="0" algn="ctr">
              <a:buNone/>
            </a:pPr>
            <a:endParaRPr lang="en-GB" sz="2400" dirty="0">
              <a:latin typeface="Calibri Light"/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GB" sz="2400" dirty="0">
                <a:latin typeface="Calibri Light"/>
                <a:ea typeface="+mn-lt"/>
                <a:cs typeface="+mn-lt"/>
                <a:hlinkClick r:id="rId4"/>
              </a:rPr>
              <a:t>sccphincidentroom@somerset.gov.uk</a:t>
            </a:r>
            <a:endParaRPr lang="en-GB" sz="2400" dirty="0"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823094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649643BC-4454-451E-A154-25CFCD6E80BE}"/>
              </a:ext>
            </a:extLst>
          </p:cNvPr>
          <p:cNvSpPr txBox="1"/>
          <p:nvPr/>
        </p:nvSpPr>
        <p:spPr>
          <a:xfrm>
            <a:off x="-1741111" y="3527764"/>
            <a:ext cx="4732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/>
          </a:p>
          <a:p>
            <a:endParaRPr lang="en-GB"/>
          </a:p>
          <a:p>
            <a:r>
              <a:rPr lang="en-GB"/>
              <a:t>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FD3C6B2-98F2-476A-9E2A-AD870485F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9272" y="1254124"/>
            <a:ext cx="783952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GB">
              <a:latin typeface="Calibri Light"/>
              <a:cs typeface="Calibri Light"/>
            </a:endParaRPr>
          </a:p>
          <a:p>
            <a:endParaRPr lang="en-GB">
              <a:latin typeface="Calibri Light"/>
              <a:cs typeface="Calibri Ligh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E7190D-8BAD-4727-B354-35984C94B103}"/>
              </a:ext>
            </a:extLst>
          </p:cNvPr>
          <p:cNvSpPr txBox="1"/>
          <p:nvPr/>
        </p:nvSpPr>
        <p:spPr>
          <a:xfrm>
            <a:off x="3786373" y="152375"/>
            <a:ext cx="3485325" cy="9848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4000" b="1" dirty="0">
                <a:latin typeface="Calibri Light"/>
                <a:cs typeface="Calibri"/>
              </a:rPr>
              <a:t>Key messages </a:t>
            </a:r>
            <a:endParaRPr lang="en-US" sz="4000" b="1" dirty="0">
              <a:latin typeface="Calibri Light"/>
            </a:endParaRPr>
          </a:p>
          <a:p>
            <a:endParaRPr lang="en-GB" dirty="0">
              <a:ea typeface="+mn-lt"/>
              <a:cs typeface="+mn-lt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056A9F3-41D9-4E7C-84AE-086D4BF3B6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3476611"/>
              </p:ext>
            </p:extLst>
          </p:nvPr>
        </p:nvGraphicFramePr>
        <p:xfrm>
          <a:off x="2351992" y="1218926"/>
          <a:ext cx="6137779" cy="4501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40212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649643BC-4454-451E-A154-25CFCD6E80BE}"/>
              </a:ext>
            </a:extLst>
          </p:cNvPr>
          <p:cNvSpPr txBox="1"/>
          <p:nvPr/>
        </p:nvSpPr>
        <p:spPr>
          <a:xfrm>
            <a:off x="-1741111" y="3527764"/>
            <a:ext cx="4732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/>
          </a:p>
          <a:p>
            <a:endParaRPr lang="en-GB"/>
          </a:p>
          <a:p>
            <a:r>
              <a:rPr lang="en-GB"/>
              <a:t>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FD3C6B2-98F2-476A-9E2A-AD870485F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9272" y="1254124"/>
            <a:ext cx="783952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GB">
              <a:latin typeface="Calibri Light"/>
              <a:cs typeface="Calibri Light"/>
            </a:endParaRPr>
          </a:p>
          <a:p>
            <a:endParaRPr lang="en-GB">
              <a:latin typeface="Calibri Light"/>
              <a:cs typeface="Calibri Ligh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E7190D-8BAD-4727-B354-35984C94B103}"/>
              </a:ext>
            </a:extLst>
          </p:cNvPr>
          <p:cNvSpPr txBox="1"/>
          <p:nvPr/>
        </p:nvSpPr>
        <p:spPr>
          <a:xfrm>
            <a:off x="-94006" y="291863"/>
            <a:ext cx="11545367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>
                <a:latin typeface="Calibri Light"/>
                <a:ea typeface="Calibri Light"/>
                <a:cs typeface="Calibri Light"/>
              </a:rPr>
              <a:t>Covid-19 outbreaks and clusters in Somerset care settings</a:t>
            </a:r>
            <a:endParaRPr lang="en-US" sz="3600" b="1" dirty="0">
              <a:latin typeface="Calibri Light"/>
            </a:endParaRPr>
          </a:p>
          <a:p>
            <a:endParaRPr lang="en-GB" dirty="0">
              <a:ea typeface="+mn-lt"/>
              <a:cs typeface="+mn-lt"/>
            </a:endParaRPr>
          </a:p>
        </p:txBody>
      </p:sp>
      <p:pic>
        <p:nvPicPr>
          <p:cNvPr id="3" name="Picture 5" descr="Chart, histogram&#10;&#10;Description automatically generated">
            <a:extLst>
              <a:ext uri="{FF2B5EF4-FFF2-40B4-BE49-F238E27FC236}">
                <a16:creationId xmlns:a16="http://schemas.microsoft.com/office/drawing/2014/main" id="{0F7B283A-F9FB-3AD4-A26A-292737BEAD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5316" y="1217208"/>
            <a:ext cx="8546438" cy="4937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407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649643BC-4454-451E-A154-25CFCD6E80BE}"/>
              </a:ext>
            </a:extLst>
          </p:cNvPr>
          <p:cNvSpPr txBox="1"/>
          <p:nvPr/>
        </p:nvSpPr>
        <p:spPr>
          <a:xfrm>
            <a:off x="-1741111" y="3527764"/>
            <a:ext cx="4732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/>
          </a:p>
          <a:p>
            <a:endParaRPr lang="en-GB"/>
          </a:p>
          <a:p>
            <a:r>
              <a:rPr lang="en-GB"/>
              <a:t>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FD3C6B2-98F2-476A-9E2A-AD870485F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9272" y="1254124"/>
            <a:ext cx="783952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GB" dirty="0">
              <a:latin typeface="Calibri Light"/>
              <a:cs typeface="Calibri Light"/>
            </a:endParaRPr>
          </a:p>
          <a:p>
            <a:endParaRPr lang="en-GB" dirty="0">
              <a:latin typeface="Calibri Light"/>
              <a:cs typeface="Calibri Ligh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E7190D-8BAD-4727-B354-35984C94B103}"/>
              </a:ext>
            </a:extLst>
          </p:cNvPr>
          <p:cNvSpPr txBox="1"/>
          <p:nvPr/>
        </p:nvSpPr>
        <p:spPr>
          <a:xfrm>
            <a:off x="386608" y="395677"/>
            <a:ext cx="10437417" cy="9848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4000">
              <a:latin typeface="Calibri Light"/>
            </a:endParaRPr>
          </a:p>
          <a:p>
            <a:endParaRPr lang="en-GB">
              <a:ea typeface="+mn-lt"/>
              <a:cs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FC0191-FB35-3777-1A26-816FD3DD555A}"/>
              </a:ext>
            </a:extLst>
          </p:cNvPr>
          <p:cNvSpPr txBox="1"/>
          <p:nvPr/>
        </p:nvSpPr>
        <p:spPr>
          <a:xfrm>
            <a:off x="2904495" y="197345"/>
            <a:ext cx="5401642" cy="9848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4000" b="1" dirty="0">
                <a:latin typeface="Calibri Light"/>
                <a:cs typeface="Calibri"/>
              </a:rPr>
              <a:t>Guidance documents</a:t>
            </a:r>
            <a:endParaRPr lang="en-US" sz="4000" dirty="0">
              <a:latin typeface="Calibri Light"/>
            </a:endParaRPr>
          </a:p>
          <a:p>
            <a:endParaRPr lang="en-GB" dirty="0">
              <a:ea typeface="+mn-lt"/>
              <a:cs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375AF0-7D86-383B-0788-BC6F506DD637}"/>
              </a:ext>
            </a:extLst>
          </p:cNvPr>
          <p:cNvSpPr txBox="1"/>
          <p:nvPr/>
        </p:nvSpPr>
        <p:spPr>
          <a:xfrm>
            <a:off x="592687" y="4699237"/>
            <a:ext cx="821739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563C1"/>
                </a:solidFill>
                <a:cs typeface="Segoe UI"/>
                <a:hlinkClick r:id="rId4"/>
              </a:rPr>
              <a:t>Coronavirus (COVID-19) testing for adult social care settings</a:t>
            </a:r>
            <a:endParaRPr lang="en-US" dirty="0">
              <a:ea typeface="Calibri"/>
              <a:cs typeface="Segoe U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CA90C0-9421-BD54-AF64-9AFA84495767}"/>
              </a:ext>
            </a:extLst>
          </p:cNvPr>
          <p:cNvSpPr txBox="1"/>
          <p:nvPr/>
        </p:nvSpPr>
        <p:spPr>
          <a:xfrm>
            <a:off x="237988" y="689788"/>
            <a:ext cx="8603344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400" b="1" dirty="0">
              <a:latin typeface="Calibri Light"/>
              <a:ea typeface="Calibri Light"/>
              <a:cs typeface="Segoe UI"/>
            </a:endParaRPr>
          </a:p>
          <a:p>
            <a:endParaRPr lang="en-US" sz="1600" dirty="0">
              <a:latin typeface="Segoe UI"/>
              <a:cs typeface="Segoe UI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C219972-F93B-4880-BDD5-DDBBA67600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073" y="1655440"/>
            <a:ext cx="3787587" cy="234613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2392467-E054-48E7-A87B-F62A0D1AA1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90210" y="1252538"/>
            <a:ext cx="4652963" cy="27813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0AB812D-072D-41C7-9DAE-E8C62578450C}"/>
              </a:ext>
            </a:extLst>
          </p:cNvPr>
          <p:cNvSpPr txBox="1"/>
          <p:nvPr/>
        </p:nvSpPr>
        <p:spPr>
          <a:xfrm>
            <a:off x="592687" y="5280710"/>
            <a:ext cx="89467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7"/>
              </a:rPr>
              <a:t>COVID-19 supplement to the infection prevention and control resource for adult social care - GOV.UK (www.gov.uk)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1312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649643BC-4454-451E-A154-25CFCD6E80BE}"/>
              </a:ext>
            </a:extLst>
          </p:cNvPr>
          <p:cNvSpPr txBox="1"/>
          <p:nvPr/>
        </p:nvSpPr>
        <p:spPr>
          <a:xfrm>
            <a:off x="-1741111" y="3527764"/>
            <a:ext cx="4732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/>
          </a:p>
          <a:p>
            <a:endParaRPr lang="en-GB"/>
          </a:p>
          <a:p>
            <a:r>
              <a:rPr lang="en-GB"/>
              <a:t>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FD3C6B2-98F2-476A-9E2A-AD870485F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9272" y="1254124"/>
            <a:ext cx="783952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GB">
              <a:latin typeface="Calibri Light"/>
              <a:cs typeface="Calibri Light"/>
            </a:endParaRPr>
          </a:p>
          <a:p>
            <a:endParaRPr lang="en-GB">
              <a:latin typeface="Calibri Light"/>
              <a:cs typeface="Calibri Ligh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E7190D-8BAD-4727-B354-35984C94B103}"/>
              </a:ext>
            </a:extLst>
          </p:cNvPr>
          <p:cNvSpPr txBox="1"/>
          <p:nvPr/>
        </p:nvSpPr>
        <p:spPr>
          <a:xfrm>
            <a:off x="386608" y="395677"/>
            <a:ext cx="10437417" cy="9848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4000">
              <a:latin typeface="Calibri Light"/>
            </a:endParaRPr>
          </a:p>
          <a:p>
            <a:endParaRPr lang="en-GB">
              <a:ea typeface="+mn-lt"/>
              <a:cs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FC0191-FB35-3777-1A26-816FD3DD555A}"/>
              </a:ext>
            </a:extLst>
          </p:cNvPr>
          <p:cNvSpPr txBox="1"/>
          <p:nvPr/>
        </p:nvSpPr>
        <p:spPr>
          <a:xfrm>
            <a:off x="4468751" y="3957"/>
            <a:ext cx="2130464" cy="9848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4000" b="1">
                <a:latin typeface="Calibri Light"/>
                <a:cs typeface="Calibri"/>
              </a:rPr>
              <a:t>Testing</a:t>
            </a:r>
            <a:endParaRPr lang="en-US" sz="4000">
              <a:latin typeface="Calibri Light"/>
            </a:endParaRPr>
          </a:p>
          <a:p>
            <a:endParaRPr lang="en-GB">
              <a:ea typeface="+mn-lt"/>
              <a:cs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375AF0-7D86-383B-0788-BC6F506DD637}"/>
              </a:ext>
            </a:extLst>
          </p:cNvPr>
          <p:cNvSpPr txBox="1"/>
          <p:nvPr/>
        </p:nvSpPr>
        <p:spPr>
          <a:xfrm>
            <a:off x="191984" y="6380348"/>
            <a:ext cx="821739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563C1"/>
                </a:solidFill>
                <a:cs typeface="Segoe UI"/>
                <a:hlinkClick r:id="rId4"/>
              </a:rPr>
              <a:t>Coronavirus (COVID-19) testing for adult social care settings –</a:t>
            </a:r>
            <a:r>
              <a:rPr lang="en-US" dirty="0">
                <a:solidFill>
                  <a:srgbClr val="0563C1"/>
                </a:solidFill>
                <a:cs typeface="Segoe UI"/>
              </a:rPr>
              <a:t> updated 19 April 2022</a:t>
            </a:r>
            <a:endParaRPr lang="en-US" dirty="0">
              <a:ea typeface="Calibri"/>
              <a:cs typeface="Segoe U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CA90C0-9421-BD54-AF64-9AFA84495767}"/>
              </a:ext>
            </a:extLst>
          </p:cNvPr>
          <p:cNvSpPr txBox="1"/>
          <p:nvPr/>
        </p:nvSpPr>
        <p:spPr>
          <a:xfrm>
            <a:off x="122959" y="1252538"/>
            <a:ext cx="8217394" cy="42473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600" dirty="0">
              <a:latin typeface="Calibri Light"/>
              <a:ea typeface="Calibri Light"/>
              <a:cs typeface="Segoe UI"/>
            </a:endParaRPr>
          </a:p>
          <a:p>
            <a:r>
              <a:rPr lang="en-US" sz="1600" b="1" dirty="0">
                <a:latin typeface="Calibri Light"/>
                <a:ea typeface="Calibri Light"/>
                <a:cs typeface="Segoe UI"/>
              </a:rPr>
              <a:t>Symptomatic testing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Calibri Light"/>
                <a:cs typeface="Segoe UI"/>
              </a:rPr>
              <a:t>Symptomatic testing for staff and residents  - LFD immediately and another LFD 48 hours after first test</a:t>
            </a:r>
            <a:endParaRPr lang="en-US" sz="1600" dirty="0">
              <a:latin typeface="Calibri Light"/>
              <a:ea typeface="Calibri Light"/>
              <a:cs typeface="Segoe UI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Calibri Light"/>
                <a:cs typeface="Segoe UI"/>
              </a:rPr>
              <a:t>Symptomatic staff should stay at home and can come into work if both LFD's are negative and medically fit</a:t>
            </a:r>
            <a:endParaRPr lang="en-US" sz="1600" dirty="0">
              <a:latin typeface="Calibri Light"/>
              <a:ea typeface="Calibri Light"/>
              <a:cs typeface="Segoe UI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Calibri Light"/>
                <a:cs typeface="Segoe UI"/>
              </a:rPr>
              <a:t>Symptomatic residents should be isolated immediately  - LFD immediately and another LFD 48 hours after first test</a:t>
            </a:r>
            <a:endParaRPr lang="en-US" sz="1600" dirty="0">
              <a:latin typeface="Calibri Light"/>
              <a:ea typeface="Calibri Light"/>
              <a:cs typeface="Segoe UI"/>
            </a:endParaRPr>
          </a:p>
          <a:p>
            <a:endParaRPr lang="en-US" sz="1600" dirty="0">
              <a:latin typeface="Calibri Light"/>
              <a:cs typeface="Segoe UI"/>
            </a:endParaRPr>
          </a:p>
          <a:p>
            <a:r>
              <a:rPr lang="en-US" sz="1600" b="1" dirty="0">
                <a:latin typeface="Calibri Light"/>
                <a:cs typeface="Segoe UI"/>
              </a:rPr>
              <a:t>Asymptomatic testing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Calibri Light"/>
                <a:cs typeface="Segoe UI"/>
              </a:rPr>
              <a:t>Asymptomatic staff testing  - 2 LFD tests per week before work 3-4 days apart</a:t>
            </a:r>
            <a:endParaRPr lang="en-US" sz="1600" dirty="0">
              <a:latin typeface="Calibri Light"/>
              <a:ea typeface="Calibri Light"/>
              <a:cs typeface="Segoe UI"/>
            </a:endParaRPr>
          </a:p>
          <a:p>
            <a:endParaRPr lang="en-US" sz="1600" dirty="0">
              <a:latin typeface="Calibri Light"/>
              <a:cs typeface="Segoe UI"/>
            </a:endParaRPr>
          </a:p>
          <a:p>
            <a:r>
              <a:rPr lang="en-US" sz="1600" b="1" dirty="0">
                <a:latin typeface="Calibri Light"/>
                <a:cs typeface="Segoe UI"/>
              </a:rPr>
              <a:t>Rapid response testing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Calibri Light"/>
                <a:cs typeface="Segoe UI"/>
              </a:rPr>
              <a:t>Rapid response testing - if staff or resident tests positive - all staff daily LFDs (days they are working) for 5 days</a:t>
            </a:r>
            <a:endParaRPr lang="en-US" sz="1600" dirty="0">
              <a:latin typeface="Calibri Light"/>
              <a:ea typeface="Calibri Light"/>
              <a:cs typeface="Segoe UI"/>
            </a:endParaRPr>
          </a:p>
          <a:p>
            <a:endParaRPr lang="en-US" sz="1400" b="1" dirty="0">
              <a:latin typeface="Calibri Light"/>
              <a:ea typeface="Calibri Light"/>
              <a:cs typeface="Segoe UI"/>
            </a:endParaRPr>
          </a:p>
          <a:p>
            <a:endParaRPr lang="en-US" sz="1600" dirty="0">
              <a:latin typeface="Segoe UI"/>
              <a:cs typeface="Segoe UI"/>
            </a:endParaRPr>
          </a:p>
        </p:txBody>
      </p:sp>
      <p:pic>
        <p:nvPicPr>
          <p:cNvPr id="6" name="Picture 7" descr="Text&#10;&#10;Description automatically generated">
            <a:extLst>
              <a:ext uri="{FF2B5EF4-FFF2-40B4-BE49-F238E27FC236}">
                <a16:creationId xmlns:a16="http://schemas.microsoft.com/office/drawing/2014/main" id="{E16EEC11-F95D-D690-473D-9C423BA357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7188" y="1483843"/>
            <a:ext cx="2634341" cy="325531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59527F1-AE2D-6936-C616-535A34176B8D}"/>
              </a:ext>
            </a:extLst>
          </p:cNvPr>
          <p:cNvSpPr txBox="1"/>
          <p:nvPr/>
        </p:nvSpPr>
        <p:spPr>
          <a:xfrm>
            <a:off x="8951685" y="4824186"/>
            <a:ext cx="2117272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hlinkClick r:id="rId6"/>
              </a:rPr>
              <a:t>Symptoms of coronavirus (COVID-19) - NHS (www.nhs.uk)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8431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649643BC-4454-451E-A154-25CFCD6E80BE}"/>
              </a:ext>
            </a:extLst>
          </p:cNvPr>
          <p:cNvSpPr txBox="1"/>
          <p:nvPr/>
        </p:nvSpPr>
        <p:spPr>
          <a:xfrm>
            <a:off x="-1741111" y="3527764"/>
            <a:ext cx="4732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/>
          </a:p>
          <a:p>
            <a:endParaRPr lang="en-GB"/>
          </a:p>
          <a:p>
            <a:r>
              <a:rPr lang="en-GB"/>
              <a:t>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FD3C6B2-98F2-476A-9E2A-AD870485F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9272" y="1254124"/>
            <a:ext cx="783952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GB">
              <a:latin typeface="Calibri Light"/>
              <a:cs typeface="Calibri Light"/>
            </a:endParaRPr>
          </a:p>
          <a:p>
            <a:endParaRPr lang="en-GB">
              <a:latin typeface="Calibri Light"/>
              <a:cs typeface="Calibri Ligh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E7190D-8BAD-4727-B354-35984C94B103}"/>
              </a:ext>
            </a:extLst>
          </p:cNvPr>
          <p:cNvSpPr txBox="1"/>
          <p:nvPr/>
        </p:nvSpPr>
        <p:spPr>
          <a:xfrm>
            <a:off x="386608" y="395677"/>
            <a:ext cx="10437417" cy="9848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4000">
              <a:latin typeface="Calibri Light"/>
            </a:endParaRPr>
          </a:p>
          <a:p>
            <a:endParaRPr lang="en-GB">
              <a:ea typeface="+mn-lt"/>
              <a:cs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FC0191-FB35-3777-1A26-816FD3DD555A}"/>
              </a:ext>
            </a:extLst>
          </p:cNvPr>
          <p:cNvSpPr txBox="1"/>
          <p:nvPr/>
        </p:nvSpPr>
        <p:spPr>
          <a:xfrm>
            <a:off x="4468751" y="3957"/>
            <a:ext cx="2130464" cy="9848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4000" b="1">
                <a:latin typeface="Calibri Light"/>
                <a:cs typeface="Calibri"/>
              </a:rPr>
              <a:t>Testing</a:t>
            </a:r>
            <a:endParaRPr lang="en-US" sz="4000">
              <a:latin typeface="Calibri Light"/>
            </a:endParaRPr>
          </a:p>
          <a:p>
            <a:endParaRPr lang="en-GB">
              <a:ea typeface="+mn-lt"/>
              <a:cs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375AF0-7D86-383B-0788-BC6F506DD637}"/>
              </a:ext>
            </a:extLst>
          </p:cNvPr>
          <p:cNvSpPr txBox="1"/>
          <p:nvPr/>
        </p:nvSpPr>
        <p:spPr>
          <a:xfrm>
            <a:off x="255484" y="6344062"/>
            <a:ext cx="821739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563C1"/>
                </a:solidFill>
                <a:cs typeface="Segoe UI"/>
                <a:hlinkClick r:id="rId4"/>
              </a:rPr>
              <a:t>Coronavirus (COVID-19) testing for adult social care settings –</a:t>
            </a:r>
            <a:r>
              <a:rPr lang="en-US" dirty="0">
                <a:solidFill>
                  <a:srgbClr val="0563C1"/>
                </a:solidFill>
                <a:cs typeface="Segoe UI"/>
              </a:rPr>
              <a:t> updated 31 March 2022</a:t>
            </a:r>
            <a:endParaRPr lang="en-US" dirty="0">
              <a:ea typeface="Calibri"/>
              <a:cs typeface="Segoe U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CA90C0-9421-BD54-AF64-9AFA84495767}"/>
              </a:ext>
            </a:extLst>
          </p:cNvPr>
          <p:cNvSpPr txBox="1"/>
          <p:nvPr/>
        </p:nvSpPr>
        <p:spPr>
          <a:xfrm>
            <a:off x="1104902" y="996043"/>
            <a:ext cx="8911772" cy="44935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400" b="1" dirty="0">
              <a:latin typeface="Calibri Light"/>
              <a:ea typeface="Calibri Light"/>
              <a:cs typeface="Segoe UI"/>
            </a:endParaRPr>
          </a:p>
          <a:p>
            <a:r>
              <a:rPr lang="en-US" sz="1600" b="1" dirty="0">
                <a:latin typeface="Calibri Light"/>
                <a:cs typeface="Segoe UI"/>
              </a:rPr>
              <a:t>Suspected or likely outbreaks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Calibri Light"/>
                <a:cs typeface="Segoe UI"/>
              </a:rPr>
              <a:t>Suspected outbreak (2 or more linked positive Covid-19 results in same setting with 14 days period)  - </a:t>
            </a:r>
            <a:r>
              <a:rPr lang="en-US" sz="1600" b="1" dirty="0">
                <a:latin typeface="Calibri Light"/>
                <a:cs typeface="Segoe UI"/>
              </a:rPr>
              <a:t>contact HPT - 0300 3038162 (option 9 for a Covid call) or </a:t>
            </a:r>
            <a:r>
              <a:rPr lang="en-US" sz="1600" b="1" dirty="0">
                <a:latin typeface="Calibri Light"/>
                <a:cs typeface="Segoe UI"/>
                <a:hlinkClick r:id="rId5"/>
              </a:rPr>
              <a:t>swhpt@phe.gov.uk</a:t>
            </a:r>
            <a:endParaRPr lang="en-US" sz="1600" b="1" dirty="0">
              <a:latin typeface="Calibri Light"/>
              <a:ea typeface="Calibri Light"/>
              <a:cs typeface="Segoe UI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Calibri Light"/>
                <a:cs typeface="Segoe UI"/>
              </a:rPr>
              <a:t>After Risk Assessment (new online form), HPT might advise whole home outbreak testing</a:t>
            </a:r>
            <a:endParaRPr lang="en-US" sz="1600" dirty="0">
              <a:latin typeface="Calibri Light"/>
              <a:ea typeface="Calibri Light"/>
              <a:cs typeface="Segoe UI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Calibri Light"/>
                <a:cs typeface="Segoe UI"/>
              </a:rPr>
              <a:t>Whole Home Outbreak testing - staff and residents LFD and PCR on day 1 and days 4-7</a:t>
            </a:r>
            <a:endParaRPr lang="en-US" sz="1600">
              <a:latin typeface="Calibri Light"/>
              <a:ea typeface="Calibri Light"/>
              <a:cs typeface="Segoe UI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Calibri Light"/>
                <a:cs typeface="Segoe UI"/>
              </a:rPr>
              <a:t>After first week of outbreak testing - staff resume twice weekly LFD</a:t>
            </a:r>
            <a:endParaRPr lang="en-US" sz="1600">
              <a:latin typeface="Calibri Light"/>
              <a:ea typeface="Calibri Light"/>
              <a:cs typeface="Segoe UI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Calibri Light"/>
                <a:cs typeface="Segoe UI"/>
              </a:rPr>
              <a:t>Outbreak recovery testing - 10 days after no new cases or newly symptomatic individuals</a:t>
            </a:r>
            <a:endParaRPr lang="en-US" sz="1600">
              <a:latin typeface="Calibri Light"/>
              <a:ea typeface="Calibri Light"/>
              <a:cs typeface="Segoe UI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Calibri Light"/>
                <a:cs typeface="Segoe UI"/>
              </a:rPr>
              <a:t>If cluster is suspected, outbreak measures can be stood down after 2 rounds of whole home testing and regular staff testing reveal no positive results (around day 7).</a:t>
            </a:r>
            <a:endParaRPr lang="en-US" sz="1600">
              <a:latin typeface="Calibri Light"/>
              <a:ea typeface="Calibri Light"/>
              <a:cs typeface="Segoe UI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Calibri Light"/>
                <a:cs typeface="Segoe UI"/>
              </a:rPr>
              <a:t>If positive results from outbreak recovery testing, HPT may advise outbreak restrictions should continue until no further positives are found</a:t>
            </a:r>
            <a:endParaRPr lang="en-US" sz="1600">
              <a:latin typeface="Calibri Light"/>
              <a:ea typeface="Calibri Light"/>
              <a:cs typeface="Segoe UI"/>
            </a:endParaRPr>
          </a:p>
          <a:p>
            <a:endParaRPr lang="en-US" sz="1600" dirty="0">
              <a:latin typeface="Calibri Light"/>
              <a:cs typeface="Segoe UI"/>
            </a:endParaRPr>
          </a:p>
          <a:p>
            <a:r>
              <a:rPr lang="en-US" sz="1600" b="1" dirty="0">
                <a:latin typeface="Calibri Light"/>
                <a:cs typeface="Segoe UI"/>
              </a:rPr>
              <a:t>Other respiratory infections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Calibri Light"/>
                <a:cs typeface="Segoe UI"/>
              </a:rPr>
              <a:t>Symptomatic individuals who test negative for Covid may have another infectious illness like flu</a:t>
            </a:r>
            <a:endParaRPr lang="en-US" sz="1600" dirty="0">
              <a:latin typeface="Calibri Light"/>
              <a:ea typeface="Calibri Light"/>
              <a:cs typeface="Segoe UI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Calibri Light"/>
                <a:ea typeface="Calibri Light"/>
                <a:cs typeface="Segoe UI"/>
              </a:rPr>
              <a:t>Non-covid respiratory infections – keep away from others for 48 hours after symptoms have resolved</a:t>
            </a:r>
          </a:p>
          <a:p>
            <a:endParaRPr lang="en-US" sz="1600" dirty="0">
              <a:latin typeface="Calibri Light"/>
              <a:cs typeface="Segoe UI"/>
            </a:endParaRPr>
          </a:p>
          <a:p>
            <a:endParaRPr lang="en-US" sz="1600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063316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649643BC-4454-451E-A154-25CFCD6E80BE}"/>
              </a:ext>
            </a:extLst>
          </p:cNvPr>
          <p:cNvSpPr txBox="1"/>
          <p:nvPr/>
        </p:nvSpPr>
        <p:spPr>
          <a:xfrm>
            <a:off x="-1741111" y="3527764"/>
            <a:ext cx="4732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/>
          </a:p>
          <a:p>
            <a:endParaRPr lang="en-GB"/>
          </a:p>
          <a:p>
            <a:r>
              <a:rPr lang="en-GB"/>
              <a:t>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FD3C6B2-98F2-476A-9E2A-AD870485F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655134"/>
            <a:ext cx="8592457" cy="876982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GB" sz="1800" b="1" dirty="0">
                <a:ea typeface="Calibri"/>
                <a:cs typeface="Calibri"/>
              </a:rPr>
              <a:t>Updated 31 March 2022</a:t>
            </a:r>
            <a:endParaRPr lang="en-GB" sz="1800" b="1" dirty="0"/>
          </a:p>
          <a:p>
            <a:pPr marL="0" indent="0">
              <a:buNone/>
            </a:pPr>
            <a:r>
              <a:rPr lang="en-GB" sz="1800" dirty="0">
                <a:hlinkClick r:id="rId4"/>
              </a:rPr>
              <a:t>Infection prevention and control in adult social care settings - GOV.UK (www.gov.uk)</a:t>
            </a:r>
            <a:endParaRPr lang="en-GB" dirty="0"/>
          </a:p>
          <a:p>
            <a:pPr marL="0" indent="0">
              <a:buNone/>
            </a:pPr>
            <a:r>
              <a:rPr lang="en-GB" sz="1800" dirty="0">
                <a:ea typeface="+mn-lt"/>
                <a:cs typeface="+mn-lt"/>
                <a:hlinkClick r:id="rId5"/>
              </a:rPr>
              <a:t>Infection prevention and control in adult social care: COVID-19 supplement - GOV.UK (www.gov.uk)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FC0191-FB35-3777-1A26-816FD3DD555A}"/>
              </a:ext>
            </a:extLst>
          </p:cNvPr>
          <p:cNvSpPr txBox="1"/>
          <p:nvPr/>
        </p:nvSpPr>
        <p:spPr>
          <a:xfrm>
            <a:off x="540823" y="67457"/>
            <a:ext cx="9895606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400" b="1" dirty="0">
                <a:latin typeface="Calibri Light"/>
                <a:cs typeface="Calibri"/>
              </a:rPr>
              <a:t>Infection prevention and control in adult social care settings  - Covid</a:t>
            </a:r>
          </a:p>
          <a:p>
            <a:endParaRPr lang="en-GB">
              <a:ea typeface="+mn-lt"/>
              <a:cs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CA90C0-9421-BD54-AF64-9AFA84495767}"/>
              </a:ext>
            </a:extLst>
          </p:cNvPr>
          <p:cNvSpPr txBox="1"/>
          <p:nvPr/>
        </p:nvSpPr>
        <p:spPr>
          <a:xfrm>
            <a:off x="-245029" y="2838478"/>
            <a:ext cx="10390414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Char char="•"/>
            </a:pPr>
            <a:endParaRPr lang="en-US" sz="1400">
              <a:latin typeface="Calibri Light"/>
              <a:cs typeface="Segoe UI"/>
            </a:endParaRPr>
          </a:p>
          <a:p>
            <a:endParaRPr lang="en-US" sz="1600">
              <a:latin typeface="Segoe UI"/>
              <a:cs typeface="Segoe U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DE30A4-D339-CADB-E058-8F9B856342F3}"/>
              </a:ext>
            </a:extLst>
          </p:cNvPr>
          <p:cNvSpPr txBox="1"/>
          <p:nvPr/>
        </p:nvSpPr>
        <p:spPr>
          <a:xfrm>
            <a:off x="3716856" y="345488"/>
            <a:ext cx="7717417" cy="57861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600" dirty="0">
              <a:latin typeface="Calibri Light"/>
              <a:ea typeface="Calibri Light"/>
              <a:cs typeface="Segoe U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/>
                <a:ea typeface="Calibri Light"/>
                <a:cs typeface="Segoe UI"/>
              </a:rPr>
              <a:t>Document includes info on vaccination, PPE, staff movement, ventilation, management of cases and outbreaks, testing, admissions, visiting</a:t>
            </a:r>
          </a:p>
          <a:p>
            <a:endParaRPr lang="en-US" sz="1600" dirty="0">
              <a:latin typeface="Calibri Light"/>
              <a:ea typeface="Calibri Light"/>
              <a:cs typeface="Segoe U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/>
                <a:ea typeface="Calibri Light"/>
                <a:cs typeface="Segoe UI"/>
              </a:rPr>
              <a:t>Discharge from hospital into a care home - cases of Covid-19 can be admitted to the care home, if the home is satisfied they can be cared for safely.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/>
                <a:ea typeface="Calibri Light"/>
                <a:cs typeface="Segoe UI"/>
              </a:rPr>
              <a:t>Residents would need to isolate for 10 days on arrival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/>
                <a:ea typeface="Calibri Light"/>
                <a:cs typeface="Segoe UI"/>
              </a:rPr>
              <a:t>Isolation can be reduced if negative LFD on days 5 and 6, 24 hours apart</a:t>
            </a:r>
          </a:p>
          <a:p>
            <a:endParaRPr lang="en-US" sz="1600" dirty="0">
              <a:latin typeface="Calibri Light"/>
              <a:ea typeface="Calibri Light"/>
              <a:cs typeface="Segoe U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/>
                <a:ea typeface="Calibri Light"/>
                <a:cs typeface="Segoe UI"/>
              </a:rPr>
              <a:t>Care home residents who are close contacts of Covid-19 cases are no longer advised to isolate or test</a:t>
            </a:r>
          </a:p>
          <a:p>
            <a:endParaRPr lang="en-US" sz="1600" dirty="0">
              <a:latin typeface="Calibri Light"/>
              <a:ea typeface="Calibri Light"/>
              <a:cs typeface="Segoe U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/>
                <a:ea typeface="Calibri Light"/>
                <a:cs typeface="Segoe UI"/>
              </a:rPr>
              <a:t>Covid positive residents need to isolate for 10 days (reduced if 2 consecutive negative LFDs 24 hours apart).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/>
                <a:ea typeface="Calibri Light"/>
                <a:cs typeface="Segoe UI"/>
              </a:rPr>
              <a:t>Covid positive residents do daily LFDs from day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/>
                <a:ea typeface="Calibri Light"/>
                <a:cs typeface="Segoe UI"/>
              </a:rPr>
              <a:t>During isolation residents case receive one visitor and can go into outdoor spaces within care home grounds if not in contact with other care home residents</a:t>
            </a:r>
          </a:p>
          <a:p>
            <a:endParaRPr lang="en-US" sz="1600" dirty="0">
              <a:latin typeface="Calibri Light"/>
              <a:ea typeface="Calibri Light"/>
              <a:cs typeface="Segoe U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/>
                <a:ea typeface="Calibri Light"/>
                <a:cs typeface="Segoe UI"/>
              </a:rPr>
              <a:t>Covid-19 residents should be monitored using pulse oximetry, GP informed, HPT informed, symptom monitoring, consider if eligible for Covid-19 treatments (antivirals or monoclonal antibodies)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 Light"/>
                <a:ea typeface="Calibri Light"/>
                <a:cs typeface="Segoe UI"/>
              </a:rPr>
              <a:t>RESTORE 2 and NEWS2 scoring systems to be used to monitor residents with symptoms</a:t>
            </a:r>
          </a:p>
          <a:p>
            <a:endParaRPr lang="en-US" dirty="0">
              <a:latin typeface="Segoe UI"/>
              <a:cs typeface="Segoe U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3077CB-304B-4A91-8E2E-175704808C5D}"/>
              </a:ext>
            </a:extLst>
          </p:cNvPr>
          <p:cNvSpPr txBox="1"/>
          <p:nvPr/>
        </p:nvSpPr>
        <p:spPr>
          <a:xfrm>
            <a:off x="139701" y="663723"/>
            <a:ext cx="305622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What does document include?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55B980-82A9-47BA-B749-C101E5255883}"/>
              </a:ext>
            </a:extLst>
          </p:cNvPr>
          <p:cNvSpPr txBox="1"/>
          <p:nvPr/>
        </p:nvSpPr>
        <p:spPr>
          <a:xfrm>
            <a:off x="139700" y="1426926"/>
            <a:ext cx="305622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Discharges from hospitals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AAF1E1-54A4-480B-803F-E372D71E1DA3}"/>
              </a:ext>
            </a:extLst>
          </p:cNvPr>
          <p:cNvSpPr txBox="1"/>
          <p:nvPr/>
        </p:nvSpPr>
        <p:spPr>
          <a:xfrm>
            <a:off x="123173" y="2623983"/>
            <a:ext cx="305622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Close contacts - residents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9FAF3F-E6A3-43C8-B4F8-1E1A9F4D02AE}"/>
              </a:ext>
            </a:extLst>
          </p:cNvPr>
          <p:cNvSpPr txBox="1"/>
          <p:nvPr/>
        </p:nvSpPr>
        <p:spPr>
          <a:xfrm>
            <a:off x="123172" y="3465525"/>
            <a:ext cx="305622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Covid positive residents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DC97F2-91BF-458B-B7B2-E3AD7C6A3917}"/>
              </a:ext>
            </a:extLst>
          </p:cNvPr>
          <p:cNvSpPr txBox="1"/>
          <p:nvPr/>
        </p:nvSpPr>
        <p:spPr>
          <a:xfrm>
            <a:off x="123171" y="4798738"/>
            <a:ext cx="305622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Monitoring of residents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CB985213-A19E-4F29-A3D3-F2DE9B03CD50}"/>
              </a:ext>
            </a:extLst>
          </p:cNvPr>
          <p:cNvSpPr/>
          <p:nvPr/>
        </p:nvSpPr>
        <p:spPr>
          <a:xfrm>
            <a:off x="3280849" y="743774"/>
            <a:ext cx="316195" cy="230102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A147DEA9-414A-40AB-BDFC-59B010A478FB}"/>
              </a:ext>
            </a:extLst>
          </p:cNvPr>
          <p:cNvSpPr/>
          <p:nvPr/>
        </p:nvSpPr>
        <p:spPr>
          <a:xfrm>
            <a:off x="3285161" y="1494986"/>
            <a:ext cx="316195" cy="230102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485A519C-97D4-481B-84F7-72D5D858CFC3}"/>
              </a:ext>
            </a:extLst>
          </p:cNvPr>
          <p:cNvSpPr/>
          <p:nvPr/>
        </p:nvSpPr>
        <p:spPr>
          <a:xfrm>
            <a:off x="3290865" y="2688971"/>
            <a:ext cx="316195" cy="230102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5DA92850-E636-48B2-972D-3D28E7F7AFF3}"/>
              </a:ext>
            </a:extLst>
          </p:cNvPr>
          <p:cNvSpPr/>
          <p:nvPr/>
        </p:nvSpPr>
        <p:spPr>
          <a:xfrm>
            <a:off x="3294893" y="3514605"/>
            <a:ext cx="316195" cy="230102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4FDDEDAF-F376-43CC-A1E3-A930BE92414A}"/>
              </a:ext>
            </a:extLst>
          </p:cNvPr>
          <p:cNvSpPr/>
          <p:nvPr/>
        </p:nvSpPr>
        <p:spPr>
          <a:xfrm>
            <a:off x="3280848" y="4868353"/>
            <a:ext cx="316195" cy="230102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283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649643BC-4454-451E-A154-25CFCD6E80BE}"/>
              </a:ext>
            </a:extLst>
          </p:cNvPr>
          <p:cNvSpPr txBox="1"/>
          <p:nvPr/>
        </p:nvSpPr>
        <p:spPr>
          <a:xfrm>
            <a:off x="-1741111" y="3527764"/>
            <a:ext cx="4732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/>
          </a:p>
          <a:p>
            <a:endParaRPr lang="en-GB"/>
          </a:p>
          <a:p>
            <a:r>
              <a:rPr lang="en-GB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FC0191-FB35-3777-1A26-816FD3DD555A}"/>
              </a:ext>
            </a:extLst>
          </p:cNvPr>
          <p:cNvSpPr txBox="1"/>
          <p:nvPr/>
        </p:nvSpPr>
        <p:spPr>
          <a:xfrm>
            <a:off x="3942608" y="176314"/>
            <a:ext cx="2701964" cy="9848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GB" sz="4000" b="1" dirty="0">
              <a:latin typeface="Calibri Light"/>
              <a:ea typeface="Calibri Light"/>
              <a:cs typeface="Calibri"/>
            </a:endParaRPr>
          </a:p>
          <a:p>
            <a:endParaRPr lang="en-GB">
              <a:ea typeface="+mn-lt"/>
              <a:cs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CA90C0-9421-BD54-AF64-9AFA84495767}"/>
              </a:ext>
            </a:extLst>
          </p:cNvPr>
          <p:cNvSpPr txBox="1"/>
          <p:nvPr/>
        </p:nvSpPr>
        <p:spPr>
          <a:xfrm>
            <a:off x="696687" y="832757"/>
            <a:ext cx="10390414" cy="61555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latin typeface="Calibri Light"/>
              <a:ea typeface="Calibri Light"/>
              <a:cs typeface="Segoe UI"/>
            </a:endParaRPr>
          </a:p>
          <a:p>
            <a:endParaRPr lang="en-US" sz="1600">
              <a:latin typeface="Segoe UI"/>
              <a:cs typeface="Segoe U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EA169A-E19A-DC90-F654-95C646109113}"/>
              </a:ext>
            </a:extLst>
          </p:cNvPr>
          <p:cNvSpPr txBox="1"/>
          <p:nvPr/>
        </p:nvSpPr>
        <p:spPr>
          <a:xfrm>
            <a:off x="2247654" y="255371"/>
            <a:ext cx="6784106" cy="8617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3200" b="1" dirty="0">
                <a:latin typeface="Calibri Light"/>
                <a:ea typeface="Calibri Light"/>
                <a:cs typeface="Calibri"/>
              </a:rPr>
              <a:t>Mental health / bereavement </a:t>
            </a:r>
          </a:p>
          <a:p>
            <a:endParaRPr lang="en-GB" dirty="0">
              <a:ea typeface="+mn-lt"/>
              <a:cs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7281E0-3F04-4156-8C98-B1B7759951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058" y="1470159"/>
            <a:ext cx="5430649" cy="291161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22D9691-B924-4AC3-BC0C-62378D73C392}"/>
              </a:ext>
            </a:extLst>
          </p:cNvPr>
          <p:cNvSpPr txBox="1"/>
          <p:nvPr/>
        </p:nvSpPr>
        <p:spPr>
          <a:xfrm>
            <a:off x="179091" y="4972880"/>
            <a:ext cx="27452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5"/>
              </a:rPr>
              <a:t>MHFA | Mind in Somerset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18D9AB-0352-4532-98D2-BBD98F6BD4D5}"/>
              </a:ext>
            </a:extLst>
          </p:cNvPr>
          <p:cNvSpPr txBox="1"/>
          <p:nvPr/>
        </p:nvSpPr>
        <p:spPr>
          <a:xfrm>
            <a:off x="179091" y="5473020"/>
            <a:ext cx="69690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6"/>
              </a:rPr>
              <a:t>Bereavement resources for the social care workforce - GOV.UK (www.gov.uk)</a:t>
            </a:r>
            <a:endParaRPr lang="en-GB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CE73B0F-9CB3-449F-A61E-4E6B6029FA7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91894" y="1470967"/>
            <a:ext cx="4856295" cy="387124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7E1A4383-B690-47B5-B630-B62DBBC602FC}"/>
              </a:ext>
            </a:extLst>
          </p:cNvPr>
          <p:cNvSpPr txBox="1"/>
          <p:nvPr/>
        </p:nvSpPr>
        <p:spPr>
          <a:xfrm>
            <a:off x="179091" y="6250159"/>
            <a:ext cx="69690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8"/>
              </a:rPr>
              <a:t>Coronavirus (somersetprovidernetwork.org.uk)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047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649643BC-4454-451E-A154-25CFCD6E80BE}"/>
              </a:ext>
            </a:extLst>
          </p:cNvPr>
          <p:cNvSpPr txBox="1"/>
          <p:nvPr/>
        </p:nvSpPr>
        <p:spPr>
          <a:xfrm>
            <a:off x="-1741111" y="3527764"/>
            <a:ext cx="4732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/>
          </a:p>
          <a:p>
            <a:endParaRPr lang="en-GB"/>
          </a:p>
          <a:p>
            <a:r>
              <a:rPr lang="en-GB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2FE0E3-95B4-4968-AB41-C19AFDA41660}"/>
              </a:ext>
            </a:extLst>
          </p:cNvPr>
          <p:cNvSpPr txBox="1"/>
          <p:nvPr/>
        </p:nvSpPr>
        <p:spPr>
          <a:xfrm>
            <a:off x="1414154" y="1034774"/>
            <a:ext cx="9147628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 b="1" dirty="0">
              <a:cs typeface="Calibri"/>
            </a:endParaRPr>
          </a:p>
          <a:p>
            <a:pPr marL="285750" indent="-285750">
              <a:buFont typeface="Symbol"/>
              <a:buChar char="•"/>
            </a:pPr>
            <a:endParaRPr lang="en-GB" u="sng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GB" dirty="0">
                <a:ea typeface="+mn-lt"/>
                <a:cs typeface="+mn-lt"/>
              </a:rPr>
              <a:t>Improvement in numbers of outbreaks/clusters of Covid in care settings</a:t>
            </a:r>
          </a:p>
          <a:p>
            <a:pPr marL="285750" indent="-285750">
              <a:buFont typeface="Arial"/>
              <a:buChar char="•"/>
            </a:pPr>
            <a:r>
              <a:rPr lang="en-GB" dirty="0">
                <a:ea typeface="+mn-lt"/>
                <a:cs typeface="+mn-lt"/>
              </a:rPr>
              <a:t>Removal of previous guidance docs</a:t>
            </a:r>
          </a:p>
          <a:p>
            <a:pPr marL="285750" indent="-285750">
              <a:buFont typeface="Arial"/>
              <a:buChar char="•"/>
            </a:pPr>
            <a:r>
              <a:rPr lang="en-GB" dirty="0">
                <a:ea typeface="+mn-lt"/>
                <a:cs typeface="+mn-lt"/>
              </a:rPr>
              <a:t>Replaced with 2 main new guidance documents:</a:t>
            </a:r>
            <a:endParaRPr lang="en-GB" dirty="0"/>
          </a:p>
          <a:p>
            <a:pPr marL="742950" lvl="1" indent="-285750">
              <a:buFont typeface="Arial"/>
              <a:buChar char="•"/>
            </a:pPr>
            <a:r>
              <a:rPr lang="en-GB" dirty="0">
                <a:ea typeface="+mn-lt"/>
                <a:cs typeface="+mn-lt"/>
                <a:hlinkClick r:id="rId4"/>
              </a:rPr>
              <a:t>COVID-19 supplement to the infection prevention and control resource for adult social care - GOV.UK (www.gov.uk)</a:t>
            </a:r>
            <a:endParaRPr lang="en-GB" dirty="0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GB" dirty="0">
                <a:ea typeface="+mn-lt"/>
                <a:cs typeface="+mn-lt"/>
                <a:hlinkClick r:id="rId5"/>
              </a:rPr>
              <a:t>COVID-19 testing in adult social care - GOV.UK (www.gov.uk)</a:t>
            </a:r>
            <a:endParaRPr lang="en-GB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dirty="0">
                <a:ea typeface="+mn-lt"/>
                <a:cs typeface="+mn-lt"/>
              </a:rPr>
              <a:t>Mental health / bereavement support available</a:t>
            </a:r>
          </a:p>
          <a:p>
            <a:pPr marL="742950" lvl="1" indent="-285750">
              <a:buFont typeface="Arial"/>
              <a:buChar char="•"/>
            </a:pPr>
            <a:endParaRPr lang="en-GB" dirty="0">
              <a:cs typeface="Calibri"/>
            </a:endParaRPr>
          </a:p>
          <a:p>
            <a:endParaRPr lang="en-GB" u="sng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A1D612-6ED7-4897-9AD1-70D36F7E4217}"/>
              </a:ext>
            </a:extLst>
          </p:cNvPr>
          <p:cNvSpPr txBox="1"/>
          <p:nvPr/>
        </p:nvSpPr>
        <p:spPr>
          <a:xfrm>
            <a:off x="333830" y="206826"/>
            <a:ext cx="10571839" cy="9848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4000" b="1" dirty="0">
                <a:latin typeface="Calibri Light"/>
                <a:cs typeface="Calibri"/>
              </a:rPr>
              <a:t>Summary</a:t>
            </a:r>
          </a:p>
          <a:p>
            <a:endParaRPr lang="en-GB">
              <a:ea typeface="+mn-lt"/>
              <a:cs typeface="+mn-lt"/>
            </a:endParaRPr>
          </a:p>
        </p:txBody>
      </p:sp>
      <p:pic>
        <p:nvPicPr>
          <p:cNvPr id="5" name="Picture 5" descr="Icon&#10;&#10;Description automatically generated">
            <a:extLst>
              <a:ext uri="{FF2B5EF4-FFF2-40B4-BE49-F238E27FC236}">
                <a16:creationId xmlns:a16="http://schemas.microsoft.com/office/drawing/2014/main" id="{418BA3B1-B175-45A6-B9EF-DEED41F919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14154" y="4408501"/>
            <a:ext cx="1699985" cy="104694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BB27CC-04D6-4829-BD56-92A9B143578D}"/>
              </a:ext>
            </a:extLst>
          </p:cNvPr>
          <p:cNvSpPr txBox="1"/>
          <p:nvPr/>
        </p:nvSpPr>
        <p:spPr>
          <a:xfrm>
            <a:off x="3173188" y="4651827"/>
            <a:ext cx="7306124" cy="646331"/>
          </a:xfrm>
          <a:prstGeom prst="rect">
            <a:avLst/>
          </a:prstGeom>
          <a:noFill/>
          <a:ln>
            <a:solidFill>
              <a:srgbClr val="4472C4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>
                <a:ea typeface="+mn-lt"/>
                <a:cs typeface="+mn-lt"/>
              </a:rPr>
              <a:t>Q &amp; A Care setting Friday 3pm webinars with UKHSA – email for invite</a:t>
            </a:r>
            <a:r>
              <a:rPr lang="en-GB">
                <a:cs typeface="Calibri"/>
              </a:rPr>
              <a:t> </a:t>
            </a:r>
            <a:r>
              <a:rPr lang="en-GB" u="sng">
                <a:cs typeface="Calibri"/>
                <a:hlinkClick r:id="rId7"/>
              </a:rPr>
              <a:t>Samantha.wearne@phe.gov.uk</a:t>
            </a:r>
            <a:endParaRPr lang="en-US" err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0143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Somerset Coronaviru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SharedContentType xmlns="Microsoft.SharePoint.Taxonomy.ContentTypeSync" SourceId="7b6b569b-509a-467d-b105-d97728d3fc11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EA99AB39EB1843AC0E2C9CF3E9E854" ma:contentTypeVersion="11" ma:contentTypeDescription="Create a new document." ma:contentTypeScope="" ma:versionID="3937dae7823aa9b6dbccb32b12f03431">
  <xsd:schema xmlns:xsd="http://www.w3.org/2001/XMLSchema" xmlns:xs="http://www.w3.org/2001/XMLSchema" xmlns:p="http://schemas.microsoft.com/office/2006/metadata/properties" xmlns:ns2="9256b367-1b7c-4d72-8003-93f604c3253f" xmlns:ns3="4a2a4cd0-fffa-4443-97a8-9b4adfa7ff21" targetNamespace="http://schemas.microsoft.com/office/2006/metadata/properties" ma:root="true" ma:fieldsID="a98ba624e6a4a4d5a36104d5da28e442" ns2:_="" ns3:_="">
    <xsd:import namespace="9256b367-1b7c-4d72-8003-93f604c3253f"/>
    <xsd:import namespace="4a2a4cd0-fffa-4443-97a8-9b4adfa7ff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56b367-1b7c-4d72-8003-93f604c325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a4cd0-fffa-4443-97a8-9b4adfa7ff2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5E212E-ADC6-4D16-A136-E40F420836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2B47A9-9BB4-4879-800D-78ED59B98A9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03862D3-3DB9-4E8E-9D3F-D86352430FA6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C4D44835-E79C-4F90-9F7B-D71114320D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56b367-1b7c-4d72-8003-93f604c3253f"/>
    <ds:schemaRef ds:uri="4a2a4cd0-fffa-4443-97a8-9b4adfa7ff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3ca2043-b579-4aec-b164-86dbed9516ae}" enabled="1" method="Privileged" siteId="{b524f606-f77a-4aa2-8da2-fe70343b0cce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833</Words>
  <Application>Microsoft Office PowerPoint</Application>
  <PresentationFormat>Widescreen</PresentationFormat>
  <Paragraphs>125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Liz Green</cp:lastModifiedBy>
  <cp:revision>83</cp:revision>
  <dcterms:created xsi:type="dcterms:W3CDTF">2022-04-27T09:49:43Z</dcterms:created>
  <dcterms:modified xsi:type="dcterms:W3CDTF">2022-05-03T13:38:02Z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0x0101006EEA99AB39EB1843AC0E2C9CF3E9E854</vt:lpwstr>
  </property>
</Properties>
</file>